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6" r:id="rId3"/>
    <p:sldId id="265" r:id="rId4"/>
    <p:sldId id="264" r:id="rId5"/>
    <p:sldId id="284" r:id="rId6"/>
    <p:sldId id="263" r:id="rId7"/>
    <p:sldId id="274" r:id="rId8"/>
    <p:sldId id="275" r:id="rId9"/>
    <p:sldId id="276" r:id="rId10"/>
    <p:sldId id="260" r:id="rId11"/>
    <p:sldId id="292" r:id="rId12"/>
    <p:sldId id="278" r:id="rId13"/>
    <p:sldId id="279" r:id="rId14"/>
    <p:sldId id="280" r:id="rId15"/>
    <p:sldId id="277" r:id="rId16"/>
    <p:sldId id="282" r:id="rId17"/>
    <p:sldId id="261" r:id="rId18"/>
    <p:sldId id="262" r:id="rId19"/>
    <p:sldId id="258" r:id="rId20"/>
    <p:sldId id="269" r:id="rId21"/>
    <p:sldId id="271" r:id="rId22"/>
    <p:sldId id="273" r:id="rId23"/>
    <p:sldId id="286" r:id="rId24"/>
    <p:sldId id="288" r:id="rId25"/>
    <p:sldId id="290" r:id="rId26"/>
    <p:sldId id="287" r:id="rId27"/>
    <p:sldId id="289" r:id="rId28"/>
    <p:sldId id="29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2" autoAdjust="0"/>
    <p:restoredTop sz="79783" autoAdjust="0"/>
  </p:normalViewPr>
  <p:slideViewPr>
    <p:cSldViewPr>
      <p:cViewPr>
        <p:scale>
          <a:sx n="66" d="100"/>
          <a:sy n="66" d="100"/>
        </p:scale>
        <p:origin x="-1368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876A-9BAC-4E4D-9CFC-3CCE74C26352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805A3-3A16-4783-ACA5-940348349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1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Composite_particle" TargetMode="External"/><Relationship Id="rId13" Type="http://schemas.openxmlformats.org/officeDocument/2006/relationships/hyperlink" Target="http://en.wikipedia.org/wiki/Molecule" TargetMode="External"/><Relationship Id="rId3" Type="http://schemas.openxmlformats.org/officeDocument/2006/relationships/hyperlink" Target="http://en.wikipedia.org/wiki/Particle_physics" TargetMode="External"/><Relationship Id="rId7" Type="http://schemas.openxmlformats.org/officeDocument/2006/relationships/hyperlink" Target="http://en.wikipedia.org/wiki/Greek_language" TargetMode="External"/><Relationship Id="rId12" Type="http://schemas.openxmlformats.org/officeDocument/2006/relationships/hyperlink" Target="http://en.wikipedia.org/wiki/Atom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Help:IPA_for_English#Key" TargetMode="External"/><Relationship Id="rId11" Type="http://schemas.openxmlformats.org/officeDocument/2006/relationships/hyperlink" Target="http://en.wikipedia.org/wiki/Strong_force" TargetMode="External"/><Relationship Id="rId5" Type="http://schemas.openxmlformats.org/officeDocument/2006/relationships/hyperlink" Target="http://en.wikipedia.org/wiki/Help:IPA_for_English" TargetMode="External"/><Relationship Id="rId10" Type="http://schemas.openxmlformats.org/officeDocument/2006/relationships/hyperlink" Target="http://en.wikipedia.org/wiki/Bound_state" TargetMode="External"/><Relationship Id="rId4" Type="http://schemas.openxmlformats.org/officeDocument/2006/relationships/hyperlink" Target="http://en.wikipedia.org/wiki/File:En-us-hadron.ogg" TargetMode="External"/><Relationship Id="rId9" Type="http://schemas.openxmlformats.org/officeDocument/2006/relationships/hyperlink" Target="http://en.wikipedia.org/wiki/Quark" TargetMode="External"/><Relationship Id="rId14" Type="http://schemas.openxmlformats.org/officeDocument/2006/relationships/hyperlink" Target="http://en.wikipedia.org/wiki/Electromagnetic_force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24B83-6DBD-014C-844E-8BD18F37FD4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1599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70A22-F2FE-4D6B-B552-EFBDFD897D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78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smtClean="0">
                <a:hlinkClick r:id="rId3" tooltip="Particle physics"/>
              </a:rPr>
              <a:t>particle physics</a:t>
            </a:r>
            <a:r>
              <a:rPr lang="en-US" dirty="0" smtClean="0"/>
              <a:t>, a </a:t>
            </a:r>
            <a:r>
              <a:rPr lang="en-US" b="1" dirty="0" smtClean="0"/>
              <a:t>hadron</a:t>
            </a:r>
            <a:r>
              <a:rPr lang="en-US" dirty="0" smtClean="0"/>
              <a:t> </a:t>
            </a:r>
            <a:r>
              <a:rPr lang="en-US" sz="1200" b="1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File:En-us-hadron.ogg"/>
              </a:rPr>
              <a:t>i</a:t>
            </a:r>
            <a:r>
              <a:rPr lang="en-US" dirty="0" smtClean="0">
                <a:hlinkClick r:id="rId5" tooltip="Help:IPA for English"/>
              </a:rPr>
              <a:t>/</a:t>
            </a:r>
            <a:r>
              <a:rPr lang="en-US" dirty="0" smtClean="0">
                <a:effectLst/>
                <a:hlinkClick r:id="rId6" tooltip="Help:IPA for English"/>
              </a:rPr>
              <a:t>ˈ</a:t>
            </a:r>
            <a:r>
              <a:rPr lang="en-US" dirty="0" err="1" smtClean="0">
                <a:effectLst/>
                <a:hlinkClick r:id="rId6" tooltip="Help:IPA for English"/>
              </a:rPr>
              <a:t>hædrɒn</a:t>
            </a:r>
            <a:r>
              <a:rPr lang="en-US" dirty="0" smtClean="0">
                <a:hlinkClick r:id="rId5" tooltip="Help:IPA for English"/>
              </a:rPr>
              <a:t>/</a:t>
            </a:r>
            <a:r>
              <a:rPr lang="en-US" dirty="0" smtClean="0"/>
              <a:t> (</a:t>
            </a:r>
            <a:r>
              <a:rPr lang="en-US" dirty="0" smtClean="0">
                <a:hlinkClick r:id="rId7" tooltip="Greek language"/>
              </a:rPr>
              <a:t>Greek</a:t>
            </a:r>
            <a:r>
              <a:rPr lang="en-US" dirty="0" smtClean="0"/>
              <a:t>: </a:t>
            </a:r>
            <a:r>
              <a:rPr lang="en-US" dirty="0" err="1" smtClean="0"/>
              <a:t>ἁδρός</a:t>
            </a:r>
            <a:r>
              <a:rPr lang="en-US" dirty="0" smtClean="0"/>
              <a:t>, </a:t>
            </a:r>
            <a:r>
              <a:rPr lang="en-US" i="1" dirty="0" err="1" smtClean="0"/>
              <a:t>hadrós</a:t>
            </a:r>
            <a:r>
              <a:rPr lang="en-US" dirty="0" smtClean="0"/>
              <a:t>, "stout, thick") is a </a:t>
            </a:r>
            <a:r>
              <a:rPr lang="en-US" dirty="0" smtClean="0">
                <a:hlinkClick r:id="rId8" tooltip="Composite particle"/>
              </a:rPr>
              <a:t>composite particle</a:t>
            </a:r>
            <a:r>
              <a:rPr lang="en-US" dirty="0" smtClean="0"/>
              <a:t> made of </a:t>
            </a:r>
            <a:r>
              <a:rPr lang="en-US" dirty="0" smtClean="0">
                <a:hlinkClick r:id="rId9" tooltip="Quark"/>
              </a:rPr>
              <a:t>quarks</a:t>
            </a:r>
            <a:r>
              <a:rPr lang="en-US" dirty="0" smtClean="0"/>
              <a:t> </a:t>
            </a:r>
            <a:r>
              <a:rPr lang="en-US" dirty="0" smtClean="0">
                <a:hlinkClick r:id="rId10" tooltip="Bound state"/>
              </a:rPr>
              <a:t>held together</a:t>
            </a:r>
            <a:r>
              <a:rPr lang="en-US" dirty="0" smtClean="0"/>
              <a:t> by the </a:t>
            </a:r>
            <a:r>
              <a:rPr lang="en-US" dirty="0" smtClean="0">
                <a:hlinkClick r:id="rId11" tooltip="Strong force"/>
              </a:rPr>
              <a:t>strong force</a:t>
            </a:r>
            <a:r>
              <a:rPr lang="en-US" dirty="0" smtClean="0"/>
              <a:t> (in the same way as </a:t>
            </a:r>
            <a:r>
              <a:rPr lang="en-US" dirty="0" smtClean="0">
                <a:hlinkClick r:id="rId12" tooltip="Atom"/>
              </a:rPr>
              <a:t>atoms</a:t>
            </a:r>
            <a:r>
              <a:rPr lang="en-US" dirty="0" smtClean="0"/>
              <a:t> and </a:t>
            </a:r>
            <a:r>
              <a:rPr lang="en-US" dirty="0" smtClean="0">
                <a:hlinkClick r:id="rId13" tooltip="Molecule"/>
              </a:rPr>
              <a:t>molecules</a:t>
            </a:r>
            <a:r>
              <a:rPr lang="en-US" dirty="0" smtClean="0"/>
              <a:t> are held together by the </a:t>
            </a:r>
            <a:r>
              <a:rPr lang="en-US" dirty="0" smtClean="0">
                <a:hlinkClick r:id="rId14" tooltip="Electromagnetic force"/>
              </a:rPr>
              <a:t>electromagnetic force</a:t>
            </a:r>
            <a:r>
              <a:rPr lang="en-US" dirty="0" smtClean="0"/>
              <a:t>).</a:t>
            </a:r>
            <a:endParaRPr lang="et-EE" dirty="0" smtClean="0"/>
          </a:p>
          <a:p>
            <a:endParaRPr lang="et-EE" dirty="0" smtClean="0"/>
          </a:p>
          <a:p>
            <a:r>
              <a:rPr lang="et-EE" dirty="0" err="1" smtClean="0"/>
              <a:t>LinAcc-s</a:t>
            </a:r>
            <a:r>
              <a:rPr lang="et-EE" baseline="0" dirty="0" smtClean="0"/>
              <a:t> are </a:t>
            </a:r>
            <a:r>
              <a:rPr lang="et-EE" baseline="0" dirty="0" err="1" smtClean="0"/>
              <a:t>used</a:t>
            </a:r>
            <a:r>
              <a:rPr lang="et-EE" baseline="0" dirty="0" smtClean="0"/>
              <a:t> </a:t>
            </a:r>
            <a:r>
              <a:rPr lang="et-EE" baseline="0" dirty="0" err="1" smtClean="0"/>
              <a:t>to</a:t>
            </a:r>
            <a:r>
              <a:rPr lang="et-EE" baseline="0" dirty="0" smtClean="0"/>
              <a:t> </a:t>
            </a:r>
            <a:r>
              <a:rPr lang="et-EE" baseline="0" dirty="0" err="1" smtClean="0"/>
              <a:t>produce</a:t>
            </a:r>
            <a:r>
              <a:rPr lang="et-EE" baseline="0" dirty="0" smtClean="0"/>
              <a:t> </a:t>
            </a:r>
            <a:r>
              <a:rPr lang="et-EE" baseline="0" dirty="0" err="1" smtClean="0"/>
              <a:t>x-rays</a:t>
            </a:r>
            <a:r>
              <a:rPr lang="et-EE" baseline="0" dirty="0" smtClean="0"/>
              <a:t> </a:t>
            </a:r>
            <a:r>
              <a:rPr lang="et-EE" baseline="0" dirty="0" err="1" smtClean="0"/>
              <a:t>as</a:t>
            </a:r>
            <a:r>
              <a:rPr lang="et-EE" baseline="0" dirty="0" smtClean="0"/>
              <a:t> </a:t>
            </a:r>
            <a:r>
              <a:rPr lang="et-EE" baseline="0" dirty="0" err="1" smtClean="0"/>
              <a:t>well</a:t>
            </a:r>
            <a:r>
              <a:rPr lang="et-EE" baseline="0" dirty="0" smtClean="0"/>
              <a:t>. </a:t>
            </a:r>
            <a:r>
              <a:rPr lang="et-EE" baseline="0" dirty="0" err="1" smtClean="0"/>
              <a:t>Fast</a:t>
            </a:r>
            <a:r>
              <a:rPr lang="et-EE" baseline="0" dirty="0" smtClean="0"/>
              <a:t> </a:t>
            </a:r>
            <a:r>
              <a:rPr lang="et-EE" baseline="0" dirty="0" err="1" smtClean="0"/>
              <a:t>deacceleration</a:t>
            </a:r>
            <a:r>
              <a:rPr lang="et-EE" baseline="0" dirty="0" smtClean="0"/>
              <a:t> of </a:t>
            </a:r>
            <a:r>
              <a:rPr lang="et-EE" baseline="0" dirty="0" err="1" smtClean="0"/>
              <a:t>electrons</a:t>
            </a:r>
            <a:r>
              <a:rPr lang="et-EE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805A3-3A16-4783-ACA5-940348349C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4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7FECA-753B-4A9E-9603-DCBE5212428E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0F3F4-A060-48CD-8569-4A410F0D9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77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7FECA-753B-4A9E-9603-DCBE5212428E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0F3F4-A060-48CD-8569-4A410F0D9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09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7FECA-753B-4A9E-9603-DCBE5212428E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0F3F4-A060-48CD-8569-4A410F0D9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32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7FECA-753B-4A9E-9603-DCBE5212428E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0F3F4-A060-48CD-8569-4A410F0D9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52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7FECA-753B-4A9E-9603-DCBE5212428E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0F3F4-A060-48CD-8569-4A410F0D9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98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7FECA-753B-4A9E-9603-DCBE5212428E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0F3F4-A060-48CD-8569-4A410F0D9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2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7FECA-753B-4A9E-9603-DCBE5212428E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0F3F4-A060-48CD-8569-4A410F0D9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1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7FECA-753B-4A9E-9603-DCBE5212428E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0F3F4-A060-48CD-8569-4A410F0D9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51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7FECA-753B-4A9E-9603-DCBE5212428E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0F3F4-A060-48CD-8569-4A410F0D9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76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7FECA-753B-4A9E-9603-DCBE5212428E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0F3F4-A060-48CD-8569-4A410F0D9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7FECA-753B-4A9E-9603-DCBE5212428E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0F3F4-A060-48CD-8569-4A410F0D9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00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7FECA-753B-4A9E-9603-DCBE5212428E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0F3F4-A060-48CD-8569-4A410F0D9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5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7772400" cy="1470025"/>
          </a:xfrm>
        </p:spPr>
        <p:txBody>
          <a:bodyPr>
            <a:noAutofit/>
          </a:bodyPr>
          <a:lstStyle/>
          <a:p>
            <a:r>
              <a:rPr lang="et-EE" sz="3600" dirty="0"/>
              <a:t>Basic </a:t>
            </a:r>
            <a:r>
              <a:rPr lang="et-EE" sz="3600" dirty="0" err="1"/>
              <a:t>physics</a:t>
            </a:r>
            <a:r>
              <a:rPr lang="et-EE" sz="3600" dirty="0"/>
              <a:t> </a:t>
            </a:r>
            <a:r>
              <a:rPr lang="et-EE" sz="3600" dirty="0" err="1"/>
              <a:t>experiments</a:t>
            </a:r>
            <a:r>
              <a:rPr lang="et-EE" sz="3600" dirty="0"/>
              <a:t> </a:t>
            </a:r>
            <a:r>
              <a:rPr lang="et-EE" sz="3600" dirty="0" err="1"/>
              <a:t>for</a:t>
            </a:r>
            <a:r>
              <a:rPr lang="et-EE" sz="3600" dirty="0"/>
              <a:t> </a:t>
            </a:r>
            <a:r>
              <a:rPr lang="et-EE" sz="3600" dirty="0" err="1"/>
              <a:t>benefit</a:t>
            </a:r>
            <a:r>
              <a:rPr lang="et-EE" sz="3600" dirty="0"/>
              <a:t> of </a:t>
            </a:r>
            <a:r>
              <a:rPr lang="et-EE" sz="3600" dirty="0" err="1"/>
              <a:t>cancer</a:t>
            </a:r>
            <a:r>
              <a:rPr lang="et-EE" sz="3600" dirty="0"/>
              <a:t> </a:t>
            </a:r>
            <a:r>
              <a:rPr lang="et-EE" sz="3600" dirty="0" err="1"/>
              <a:t>research</a:t>
            </a:r>
            <a:r>
              <a:rPr lang="et-EE" sz="3600" dirty="0"/>
              <a:t>: </a:t>
            </a:r>
            <a:r>
              <a:rPr lang="et-EE" sz="3600" dirty="0" err="1"/>
              <a:t>research</a:t>
            </a:r>
            <a:r>
              <a:rPr lang="et-EE" sz="3600" dirty="0"/>
              <a:t> on </a:t>
            </a:r>
            <a:r>
              <a:rPr lang="et-EE" sz="3600" dirty="0" err="1"/>
              <a:t>materials</a:t>
            </a:r>
            <a:r>
              <a:rPr lang="et-EE" sz="3600" dirty="0"/>
              <a:t> </a:t>
            </a:r>
            <a:r>
              <a:rPr lang="et-EE" sz="3600" dirty="0" err="1"/>
              <a:t>for</a:t>
            </a:r>
            <a:r>
              <a:rPr lang="et-EE" sz="3600" dirty="0"/>
              <a:t>  </a:t>
            </a:r>
            <a:r>
              <a:rPr lang="et-EE" sz="3600" dirty="0" err="1"/>
              <a:t>linear</a:t>
            </a:r>
            <a:r>
              <a:rPr lang="et-EE" sz="3600" dirty="0"/>
              <a:t> </a:t>
            </a:r>
            <a:r>
              <a:rPr lang="et-EE" sz="3600" dirty="0" err="1"/>
              <a:t>accelarators</a:t>
            </a:r>
            <a:r>
              <a:rPr lang="et-EE" sz="3600" dirty="0"/>
              <a:t> </a:t>
            </a:r>
            <a:r>
              <a:rPr lang="et-EE" sz="3600" dirty="0" err="1"/>
              <a:t>in</a:t>
            </a:r>
            <a:r>
              <a:rPr lang="et-EE" sz="3600" dirty="0"/>
              <a:t> CERN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133095" y="4077072"/>
            <a:ext cx="1968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University of Tartu: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V. Zadin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A.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Aabloo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4077072"/>
            <a:ext cx="2219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University of Helsinki: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A.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Pohjonen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S.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Parviainen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F.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Djurabekova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192" y="4077072"/>
            <a:ext cx="1542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CERN: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W.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Wuench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M. Aicheler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7050" y="612120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2013</a:t>
            </a:r>
            <a:endParaRPr lang="en-US" dirty="0"/>
          </a:p>
        </p:txBody>
      </p:sp>
      <p:pic>
        <p:nvPicPr>
          <p:cNvPr id="9" name="Picture 2" descr="C:\Users\vah\Downloads\TY_logo_horisontaalne_Eng_sin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6055"/>
            <a:ext cx="3587750" cy="41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vah\Downloads\HY__LC01_LogoFP_3L_V4__CMY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188" y="0"/>
            <a:ext cx="1586324" cy="168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vah\Downloads\hip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30093"/>
            <a:ext cx="751557" cy="75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clic-study.web.cern.ch/clic-study/CLIC%20logo/CLIC%20logo_color/CLIC-Logo-Color-7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733256"/>
            <a:ext cx="1241615" cy="124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19605" y="575187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IMS </a:t>
            </a:r>
            <a:r>
              <a:rPr lang="et-EE" dirty="0" err="1" smtClean="0"/>
              <a:t>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93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709161" y="404664"/>
            <a:ext cx="569982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t-EE" sz="3200" dirty="0" smtClean="0">
                <a:solidFill>
                  <a:schemeClr val="tx1"/>
                </a:solidFill>
              </a:rPr>
              <a:t>Computer simulations</a:t>
            </a:r>
            <a:r>
              <a:rPr lang="sv-SE" sz="3200" dirty="0" smtClean="0">
                <a:solidFill>
                  <a:schemeClr val="tx1"/>
                </a:solidFill>
              </a:rPr>
              <a:t> in Chemistry and Physics</a:t>
            </a:r>
            <a:endParaRPr lang="et-EE" sz="3200" dirty="0" smtClean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85775" y="2060848"/>
            <a:ext cx="7286625" cy="4391025"/>
            <a:chOff x="683568" y="1846287"/>
            <a:chExt cx="7286625" cy="4391025"/>
          </a:xfrm>
        </p:grpSpPr>
        <p:sp>
          <p:nvSpPr>
            <p:cNvPr id="18" name="Rounded Rectangle 17"/>
            <p:cNvSpPr/>
            <p:nvPr/>
          </p:nvSpPr>
          <p:spPr>
            <a:xfrm>
              <a:off x="1898005" y="4774654"/>
              <a:ext cx="1643063" cy="857250"/>
            </a:xfrm>
            <a:prstGeom prst="roundRect">
              <a:avLst>
                <a:gd name="adj" fmla="val 3827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smtClean="0"/>
                <a:t>DFT</a:t>
              </a:r>
              <a:endParaRPr lang="et-EE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041005" y="4203154"/>
              <a:ext cx="1643063" cy="857250"/>
            </a:xfrm>
            <a:prstGeom prst="roundRect">
              <a:avLst>
                <a:gd name="adj" fmla="val 3827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t-EE" dirty="0"/>
                <a:t>Molecular dynamics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184005" y="3631654"/>
              <a:ext cx="1643063" cy="857250"/>
            </a:xfrm>
            <a:prstGeom prst="roundRect">
              <a:avLst>
                <a:gd name="adj" fmla="val 3827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t-EE" dirty="0"/>
                <a:t>Mesoscale modeling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398443" y="3060154"/>
              <a:ext cx="1643062" cy="857250"/>
            </a:xfrm>
            <a:prstGeom prst="roundRect">
              <a:avLst>
                <a:gd name="adj" fmla="val 38270"/>
              </a:avLst>
            </a:prstGeom>
            <a:noFill/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t-EE" dirty="0"/>
                <a:t>Finite Element Analysis</a:t>
              </a:r>
            </a:p>
          </p:txBody>
        </p:sp>
        <p:grpSp>
          <p:nvGrpSpPr>
            <p:cNvPr id="5127" name="Group 36"/>
            <p:cNvGrpSpPr>
              <a:grpSpLocks/>
            </p:cNvGrpSpPr>
            <p:nvPr/>
          </p:nvGrpSpPr>
          <p:grpSpPr bwMode="auto">
            <a:xfrm>
              <a:off x="683568" y="1846287"/>
              <a:ext cx="7286625" cy="4391025"/>
              <a:chOff x="928662" y="1571612"/>
              <a:chExt cx="7286676" cy="4390755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1857355" y="5500433"/>
                <a:ext cx="5357851" cy="317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rot="5400000" flipH="1" flipV="1">
                <a:off x="106466" y="3678094"/>
                <a:ext cx="3930408" cy="317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30" name="TextBox 21"/>
              <p:cNvSpPr txBox="1">
                <a:spLocks noChangeArrowheads="1"/>
              </p:cNvSpPr>
              <p:nvPr/>
            </p:nvSpPr>
            <p:spPr bwMode="auto">
              <a:xfrm>
                <a:off x="6786578" y="5500702"/>
                <a:ext cx="142876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t-EE" sz="2400"/>
                  <a:t>Distance</a:t>
                </a:r>
              </a:p>
            </p:txBody>
          </p:sp>
          <p:sp>
            <p:nvSpPr>
              <p:cNvPr id="5131" name="TextBox 22"/>
              <p:cNvSpPr txBox="1">
                <a:spLocks noChangeArrowheads="1"/>
              </p:cNvSpPr>
              <p:nvPr/>
            </p:nvSpPr>
            <p:spPr bwMode="auto">
              <a:xfrm>
                <a:off x="2214546" y="5572140"/>
                <a:ext cx="5715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t-EE"/>
                  <a:t>1Å</a:t>
                </a:r>
              </a:p>
            </p:txBody>
          </p:sp>
          <p:sp>
            <p:nvSpPr>
              <p:cNvPr id="5132" name="TextBox 23"/>
              <p:cNvSpPr txBox="1">
                <a:spLocks noChangeArrowheads="1"/>
              </p:cNvSpPr>
              <p:nvPr/>
            </p:nvSpPr>
            <p:spPr bwMode="auto">
              <a:xfrm>
                <a:off x="3286116" y="5572140"/>
                <a:ext cx="7143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t-EE"/>
                  <a:t>1nm</a:t>
                </a:r>
              </a:p>
            </p:txBody>
          </p:sp>
          <p:sp>
            <p:nvSpPr>
              <p:cNvPr id="5133" name="TextBox 24"/>
              <p:cNvSpPr txBox="1">
                <a:spLocks noChangeArrowheads="1"/>
              </p:cNvSpPr>
              <p:nvPr/>
            </p:nvSpPr>
            <p:spPr bwMode="auto">
              <a:xfrm>
                <a:off x="5143504" y="5572140"/>
                <a:ext cx="7858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t-EE"/>
                  <a:t>1</a:t>
                </a:r>
                <a:r>
                  <a:rPr lang="el-GR"/>
                  <a:t>μ</a:t>
                </a:r>
                <a:r>
                  <a:rPr lang="et-EE"/>
                  <a:t>m</a:t>
                </a:r>
              </a:p>
            </p:txBody>
          </p:sp>
          <p:sp>
            <p:nvSpPr>
              <p:cNvPr id="5134" name="TextBox 25"/>
              <p:cNvSpPr txBox="1">
                <a:spLocks noChangeArrowheads="1"/>
              </p:cNvSpPr>
              <p:nvPr/>
            </p:nvSpPr>
            <p:spPr bwMode="auto">
              <a:xfrm>
                <a:off x="4286248" y="5572140"/>
                <a:ext cx="7858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t-EE"/>
                  <a:t>10nm</a:t>
                </a:r>
              </a:p>
            </p:txBody>
          </p:sp>
          <p:sp>
            <p:nvSpPr>
              <p:cNvPr id="5135" name="TextBox 26"/>
              <p:cNvSpPr txBox="1">
                <a:spLocks noChangeArrowheads="1"/>
              </p:cNvSpPr>
              <p:nvPr/>
            </p:nvSpPr>
            <p:spPr bwMode="auto">
              <a:xfrm>
                <a:off x="6000760" y="5572140"/>
                <a:ext cx="7858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t-EE"/>
                  <a:t>1mm</a:t>
                </a:r>
              </a:p>
            </p:txBody>
          </p:sp>
          <p:sp>
            <p:nvSpPr>
              <p:cNvPr id="5136" name="TextBox 28"/>
              <p:cNvSpPr txBox="1">
                <a:spLocks noChangeArrowheads="1"/>
              </p:cNvSpPr>
              <p:nvPr/>
            </p:nvSpPr>
            <p:spPr bwMode="auto">
              <a:xfrm>
                <a:off x="928662" y="5000636"/>
                <a:ext cx="12858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t-EE" dirty="0"/>
                  <a:t>femtosec</a:t>
                </a:r>
              </a:p>
            </p:txBody>
          </p:sp>
          <p:sp>
            <p:nvSpPr>
              <p:cNvPr id="5137" name="TextBox 29"/>
              <p:cNvSpPr txBox="1">
                <a:spLocks noChangeArrowheads="1"/>
              </p:cNvSpPr>
              <p:nvPr/>
            </p:nvSpPr>
            <p:spPr bwMode="auto">
              <a:xfrm>
                <a:off x="1071538" y="4500570"/>
                <a:ext cx="12858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t-EE" dirty="0"/>
                  <a:t>picosec</a:t>
                </a:r>
              </a:p>
            </p:txBody>
          </p:sp>
          <p:sp>
            <p:nvSpPr>
              <p:cNvPr id="5138" name="TextBox 30"/>
              <p:cNvSpPr txBox="1">
                <a:spLocks noChangeArrowheads="1"/>
              </p:cNvSpPr>
              <p:nvPr/>
            </p:nvSpPr>
            <p:spPr bwMode="auto">
              <a:xfrm>
                <a:off x="1000100" y="4071942"/>
                <a:ext cx="12858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t-EE" dirty="0"/>
                  <a:t>nanosec</a:t>
                </a:r>
              </a:p>
            </p:txBody>
          </p:sp>
          <p:sp>
            <p:nvSpPr>
              <p:cNvPr id="5139" name="TextBox 31"/>
              <p:cNvSpPr txBox="1">
                <a:spLocks noChangeArrowheads="1"/>
              </p:cNvSpPr>
              <p:nvPr/>
            </p:nvSpPr>
            <p:spPr bwMode="auto">
              <a:xfrm>
                <a:off x="928662" y="3643314"/>
                <a:ext cx="12858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t-EE" dirty="0"/>
                  <a:t>microsec</a:t>
                </a:r>
              </a:p>
            </p:txBody>
          </p:sp>
          <p:sp>
            <p:nvSpPr>
              <p:cNvPr id="5140" name="TextBox 32"/>
              <p:cNvSpPr txBox="1">
                <a:spLocks noChangeArrowheads="1"/>
              </p:cNvSpPr>
              <p:nvPr/>
            </p:nvSpPr>
            <p:spPr bwMode="auto">
              <a:xfrm>
                <a:off x="1000100" y="3143248"/>
                <a:ext cx="12858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t-EE" dirty="0"/>
                  <a:t>seconds</a:t>
                </a:r>
              </a:p>
            </p:txBody>
          </p:sp>
          <p:sp>
            <p:nvSpPr>
              <p:cNvPr id="5141" name="TextBox 33"/>
              <p:cNvSpPr txBox="1">
                <a:spLocks noChangeArrowheads="1"/>
              </p:cNvSpPr>
              <p:nvPr/>
            </p:nvSpPr>
            <p:spPr bwMode="auto">
              <a:xfrm>
                <a:off x="1142976" y="2143116"/>
                <a:ext cx="10001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t-EE" dirty="0"/>
                  <a:t>years</a:t>
                </a:r>
              </a:p>
            </p:txBody>
          </p:sp>
          <p:sp>
            <p:nvSpPr>
              <p:cNvPr id="5142" name="TextBox 35"/>
              <p:cNvSpPr txBox="1">
                <a:spLocks noChangeArrowheads="1"/>
              </p:cNvSpPr>
              <p:nvPr/>
            </p:nvSpPr>
            <p:spPr bwMode="auto">
              <a:xfrm>
                <a:off x="1142976" y="1571612"/>
                <a:ext cx="135732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t-EE" sz="2400"/>
                  <a:t>Time</a:t>
                </a:r>
              </a:p>
            </p:txBody>
          </p:sp>
        </p:grpSp>
      </p:grpSp>
      <p:sp>
        <p:nvSpPr>
          <p:cNvPr id="24" name="Rounded Rectangle 23"/>
          <p:cNvSpPr/>
          <p:nvPr/>
        </p:nvSpPr>
        <p:spPr>
          <a:xfrm>
            <a:off x="3957588" y="3257861"/>
            <a:ext cx="3286124" cy="1732125"/>
          </a:xfrm>
          <a:prstGeom prst="roundRect">
            <a:avLst>
              <a:gd name="adj" fmla="val 2018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t-E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3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06" y="116632"/>
            <a:ext cx="8229600" cy="1143000"/>
          </a:xfrm>
        </p:spPr>
        <p:txBody>
          <a:bodyPr/>
          <a:lstStyle/>
          <a:p>
            <a:r>
              <a:rPr lang="en-US" smtClean="0"/>
              <a:t>Material model</a:t>
            </a:r>
            <a:endParaRPr lang="en-US"/>
          </a:p>
        </p:txBody>
      </p:sp>
      <p:pic>
        <p:nvPicPr>
          <p:cNvPr id="1026" name="Picture 2" descr="H:\data_2_i\localhost_2\comsol4_models\helsinki\stress-strain curve simulations\necking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36602"/>
            <a:ext cx="3569032" cy="267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23528" y="1451277"/>
            <a:ext cx="4824536" cy="2448272"/>
          </a:xfrm>
        </p:spPr>
        <p:txBody>
          <a:bodyPr>
            <a:normAutofit fontScale="55000" lnSpcReduction="20000"/>
          </a:bodyPr>
          <a:lstStyle/>
          <a:p>
            <a:pPr marL="285750" indent="-285750"/>
            <a:r>
              <a:rPr lang="en-US" dirty="0" err="1" smtClean="0"/>
              <a:t>Elastoplastic</a:t>
            </a:r>
            <a:r>
              <a:rPr lang="en-US" dirty="0" smtClean="0"/>
              <a:t> deformation of material, simulation of large strains</a:t>
            </a:r>
          </a:p>
          <a:p>
            <a:pPr marL="285750" indent="-285750"/>
            <a:r>
              <a:rPr lang="en-US" dirty="0" smtClean="0"/>
              <a:t>Validation of material model and parameters by conducting tensile stress simulations</a:t>
            </a:r>
          </a:p>
          <a:p>
            <a:pPr marL="285750" indent="-285750"/>
            <a:r>
              <a:rPr lang="en-US" dirty="0" smtClean="0"/>
              <a:t>Accurate duplication of the experimental results (tensile and </a:t>
            </a:r>
            <a:r>
              <a:rPr lang="en-US" dirty="0" err="1" smtClean="0"/>
              <a:t>nanoindentation</a:t>
            </a:r>
            <a:r>
              <a:rPr lang="en-US" dirty="0" smtClean="0"/>
              <a:t> test)</a:t>
            </a:r>
          </a:p>
          <a:p>
            <a:pPr marL="285750"/>
            <a:r>
              <a:rPr lang="en-US" b="1" dirty="0" smtClean="0"/>
              <a:t>Parameters from tensile test are macroscopic, single crystal parameters are needed due to large grains in soft copper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329218"/>
              </p:ext>
            </p:extLst>
          </p:nvPr>
        </p:nvGraphicFramePr>
        <p:xfrm>
          <a:off x="107504" y="4149080"/>
          <a:ext cx="5256584" cy="2194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  <a:gridCol w="1008112"/>
                <a:gridCol w="896815"/>
                <a:gridCol w="1047401"/>
                <a:gridCol w="1152128"/>
              </a:tblGrid>
              <a:tr h="883647">
                <a:tc>
                  <a:txBody>
                    <a:bodyPr/>
                    <a:lstStyle/>
                    <a:p>
                      <a:endParaRPr lang="en-US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 smtClean="0"/>
                        <a:t>Structural Steel</a:t>
                      </a:r>
                    </a:p>
                    <a:p>
                      <a:endParaRPr lang="en-US" sz="16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noProof="0" dirty="0" smtClean="0"/>
                        <a:t>Soft Copper</a:t>
                      </a:r>
                      <a:r>
                        <a:rPr lang="et-EE" sz="1600" b="0" noProof="0" dirty="0" smtClean="0"/>
                        <a:t> (CERN)</a:t>
                      </a:r>
                      <a:endParaRPr lang="en-US" sz="16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noProof="0" dirty="0" smtClean="0"/>
                        <a:t>Single crystal copper [1]</a:t>
                      </a:r>
                      <a:endParaRPr lang="en-US" sz="16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noProof="0" smtClean="0"/>
                        <a:t>Often used copper parameters</a:t>
                      </a:r>
                      <a:endParaRPr lang="en-US" sz="1600" b="0" noProof="0"/>
                    </a:p>
                  </a:txBody>
                  <a:tcPr/>
                </a:tc>
              </a:tr>
              <a:tr h="528733">
                <a:tc>
                  <a:txBody>
                    <a:bodyPr/>
                    <a:lstStyle/>
                    <a:p>
                      <a:r>
                        <a:rPr lang="en-US" sz="1600" b="0" noProof="0" dirty="0" smtClean="0"/>
                        <a:t>Young’s modulus</a:t>
                      </a:r>
                      <a:endParaRPr lang="en-US" sz="16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smtClean="0"/>
                        <a:t>200 GPa</a:t>
                      </a:r>
                      <a:endParaRPr lang="en-US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3.05 </a:t>
                      </a:r>
                      <a:r>
                        <a:rPr lang="en-US" sz="1600" noProof="0" dirty="0" err="1" smtClean="0"/>
                        <a:t>GPa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57 </a:t>
                      </a:r>
                      <a:r>
                        <a:rPr lang="en-US" sz="1600" noProof="0" dirty="0" err="1" smtClean="0"/>
                        <a:t>GPa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110 </a:t>
                      </a:r>
                      <a:r>
                        <a:rPr lang="en-US" sz="1600" noProof="0" dirty="0" err="1" smtClean="0"/>
                        <a:t>GPa</a:t>
                      </a:r>
                      <a:endParaRPr lang="en-US" sz="1600" noProof="0" dirty="0"/>
                    </a:p>
                  </a:txBody>
                  <a:tcPr/>
                </a:tc>
              </a:tr>
              <a:tr h="732091">
                <a:tc>
                  <a:txBody>
                    <a:bodyPr/>
                    <a:lstStyle/>
                    <a:p>
                      <a:r>
                        <a:rPr lang="en-US" sz="1600" b="0" noProof="0" dirty="0" smtClean="0"/>
                        <a:t>Initial yield </a:t>
                      </a:r>
                      <a:r>
                        <a:rPr lang="et-EE" sz="1600" b="0" noProof="0" dirty="0" smtClean="0"/>
                        <a:t>stress</a:t>
                      </a:r>
                      <a:endParaRPr lang="en-US" sz="16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600" noProof="0" dirty="0" smtClean="0"/>
                        <a:t>290</a:t>
                      </a:r>
                      <a:r>
                        <a:rPr lang="en-US" sz="1600" noProof="0" dirty="0" smtClean="0"/>
                        <a:t> </a:t>
                      </a:r>
                      <a:r>
                        <a:rPr lang="en-US" sz="1600" noProof="0" dirty="0" err="1" smtClean="0"/>
                        <a:t>MPa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smtClean="0"/>
                        <a:t>68</a:t>
                      </a:r>
                      <a:r>
                        <a:rPr lang="en-US" sz="1600" baseline="0" noProof="0" smtClean="0"/>
                        <a:t> MPa</a:t>
                      </a:r>
                      <a:endParaRPr lang="en-US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smtClean="0"/>
                        <a:t>98 MPa</a:t>
                      </a:r>
                      <a:endParaRPr lang="en-US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70 </a:t>
                      </a:r>
                      <a:r>
                        <a:rPr lang="en-US" sz="1600" noProof="0" dirty="0" err="1" smtClean="0"/>
                        <a:t>MPa</a:t>
                      </a:r>
                      <a:endParaRPr lang="en-US" sz="1600" noProof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314" name="Picture 2" descr="H:\data_2_i\localhost_2\comsol4_models\helsinki\nanointendation_sim_vs_ex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058" y="4080803"/>
            <a:ext cx="3643430" cy="273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496" y="6381328"/>
            <a:ext cx="46682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[1] Y</a:t>
            </a:r>
            <a:r>
              <a:rPr lang="en-US" sz="900" dirty="0"/>
              <a:t>. Liu, B. Wang, M. Yoshino, S. Roy, H. Lu, R. </a:t>
            </a:r>
            <a:r>
              <a:rPr lang="en-US" sz="900" dirty="0" err="1" smtClean="0"/>
              <a:t>Komanduri,J</a:t>
            </a:r>
            <a:r>
              <a:rPr lang="en-US" sz="900" dirty="0" smtClean="0"/>
              <a:t>. Mech. Phys. Solids, </a:t>
            </a:r>
            <a:r>
              <a:rPr lang="en-US" sz="900" dirty="0"/>
              <a:t>53 (2005) </a:t>
            </a:r>
            <a:r>
              <a:rPr lang="en-US" sz="900" dirty="0" smtClean="0"/>
              <a:t>2718</a:t>
            </a:r>
            <a:endParaRPr lang="en-US" sz="900" dirty="0"/>
          </a:p>
        </p:txBody>
      </p:sp>
      <p:pic>
        <p:nvPicPr>
          <p:cNvPr id="16388" name="Picture 4" descr="H:\data_2_i\localhost_2\comsol4_models\helsinki\stress_strain_curve _comparis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28475"/>
            <a:ext cx="387225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90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781799" cy="1114425"/>
          </a:xfrm>
        </p:spPr>
        <p:txBody>
          <a:bodyPr/>
          <a:lstStyle/>
          <a:p>
            <a:r>
              <a:rPr lang="en-US" dirty="0" smtClean="0"/>
              <a:t>Initial plastic deformation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943600"/>
            <a:ext cx="8532813" cy="60801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00000"/>
              </a:lnSpc>
            </a:pPr>
            <a:r>
              <a:rPr lang="en-US" smtClean="0"/>
              <a:t>the top view and a slice of the system at time t = 114 ps when the first bump has formed</a:t>
            </a:r>
            <a:endParaRPr lang="en-US"/>
          </a:p>
        </p:txBody>
      </p:sp>
      <p:pic>
        <p:nvPicPr>
          <p:cNvPr id="4" name="Picture 3" descr="moviefr0010(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4800" y="1981200"/>
            <a:ext cx="4876800" cy="3657600"/>
          </a:xfrm>
          <a:prstGeom prst="rect">
            <a:avLst/>
          </a:prstGeom>
        </p:spPr>
      </p:pic>
      <p:pic>
        <p:nvPicPr>
          <p:cNvPr id="5" name="Picture 4" descr="hmap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904734"/>
            <a:ext cx="3886200" cy="38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4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781799" cy="962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Catastrophic”growth</a:t>
            </a:r>
            <a:r>
              <a:rPr lang="en-US" dirty="0" smtClean="0"/>
              <a:t> of a protrusion at the void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867400"/>
            <a:ext cx="7999413" cy="68421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top view and a slice of the system at time t = 130 </a:t>
            </a:r>
            <a:r>
              <a:rPr lang="en-US" dirty="0" err="1" smtClean="0"/>
              <a:t>ps</a:t>
            </a:r>
            <a:r>
              <a:rPr lang="en-US" dirty="0" smtClean="0"/>
              <a:t> when the fully developed protrusion is clearly visible. </a:t>
            </a:r>
            <a:endParaRPr lang="en-US" dirty="0"/>
          </a:p>
        </p:txBody>
      </p:sp>
      <p:pic>
        <p:nvPicPr>
          <p:cNvPr id="4" name="Picture 3" descr="moviefr00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4800" y="1981200"/>
            <a:ext cx="5029200" cy="3771900"/>
          </a:xfrm>
          <a:prstGeom prst="rect">
            <a:avLst/>
          </a:prstGeom>
        </p:spPr>
      </p:pic>
      <p:pic>
        <p:nvPicPr>
          <p:cNvPr id="5" name="Picture 4" descr="hmap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1828800"/>
            <a:ext cx="4038600" cy="405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5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MD vs FEM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556792"/>
            <a:ext cx="4546848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MD – exaggerated el. fields are needed</a:t>
            </a:r>
          </a:p>
          <a:p>
            <a:r>
              <a:rPr lang="en-US" dirty="0" smtClean="0"/>
              <a:t>MD simulations are accurate, but time consuming</a:t>
            </a:r>
          </a:p>
          <a:p>
            <a:r>
              <a:rPr lang="en-US" dirty="0" smtClean="0"/>
              <a:t>FEM is computationally fast, but limited at atomistic scale</a:t>
            </a:r>
          </a:p>
          <a:p>
            <a:r>
              <a:rPr lang="en-US" dirty="0" smtClean="0"/>
              <a:t>Very similar protrusion shape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Material deformation starts in same region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H:\data_2_i\localhost_2\comsol4_models\helsinki\stress-strain curve simulations\moviefr001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65104"/>
            <a:ext cx="2881423" cy="2161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28739" r="48460" b="20994"/>
          <a:stretch/>
        </p:blipFill>
        <p:spPr bwMode="auto">
          <a:xfrm>
            <a:off x="5356348" y="1412776"/>
            <a:ext cx="2839938" cy="2656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65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020" y="274638"/>
            <a:ext cx="55663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Void at max. deformation – different materials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687" y="5085184"/>
            <a:ext cx="8229600" cy="136815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Similar protrusion shape for all materials</a:t>
            </a:r>
          </a:p>
          <a:p>
            <a:r>
              <a:rPr lang="en-US" dirty="0" smtClean="0"/>
              <a:t>Higher el. fields are needed to deform stronger materials</a:t>
            </a:r>
          </a:p>
          <a:p>
            <a:r>
              <a:rPr lang="en-US" dirty="0" smtClean="0"/>
              <a:t>Slightly different maximum stress regions</a:t>
            </a:r>
          </a:p>
          <a:p>
            <a:r>
              <a:rPr lang="en-US" dirty="0" smtClean="0"/>
              <a:t>Plastic deformation distribution highly dependent from material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95536" y="1556790"/>
            <a:ext cx="8352928" cy="2880322"/>
            <a:chOff x="395536" y="1556790"/>
            <a:chExt cx="8352928" cy="2880322"/>
          </a:xfrm>
        </p:grpSpPr>
        <p:pic>
          <p:nvPicPr>
            <p:cNvPr id="9218" name="Picture 2" descr="H:\data_2_i\localhost_2\comsol4_models\helsinki\spherical void simulations\figures\soft_copper\soft_copper_radius_05_last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5" t="22730" r="53689" b="24606"/>
            <a:stretch/>
          </p:blipFill>
          <p:spPr bwMode="auto">
            <a:xfrm>
              <a:off x="6263640" y="1604265"/>
              <a:ext cx="2484824" cy="28328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H:\data_2_i\localhost_2\comsol4_models\helsinki\spherical void simulations\figures\single_crystal_copper\single_crystal_depth_05_last_timestep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6" t="22762" r="39900" b="21473"/>
            <a:stretch/>
          </p:blipFill>
          <p:spPr bwMode="auto">
            <a:xfrm>
              <a:off x="3228202" y="1556790"/>
              <a:ext cx="2495926" cy="28328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H:\data_2_i\localhost_2\comsol4_models\helsinki\spherical void simulations\figures\stainless_steel_304\steel_304_final_step_depth_0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6" t="11558" r="42146" b="20614"/>
            <a:stretch/>
          </p:blipFill>
          <p:spPr bwMode="auto">
            <a:xfrm>
              <a:off x="395536" y="1556790"/>
              <a:ext cx="2282474" cy="28803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128697" y="3967986"/>
              <a:ext cx="1514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Stainless Steel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24560" y="3967986"/>
              <a:ext cx="16995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Single crystal Cu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812360" y="3967986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Soft Cu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5135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:\data_2_i\localhost_2\comsol4_models\helsinki\spherical void simulations\figures\soft_copper\soft_copper_depth_05_evolution_thick_plasti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" t="2441" r="4978" b="25307"/>
          <a:stretch/>
        </p:blipFill>
        <p:spPr bwMode="auto">
          <a:xfrm>
            <a:off x="4653026" y="1452646"/>
            <a:ext cx="4455478" cy="323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data_2_i\localhost_2\comsol4_models\helsinki\spherical void simulations\figures\stainless_steel_304\depth_05_protrusion_evolution_thick_plasti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7" t="5026" r="7429" b="8661"/>
          <a:stretch/>
        </p:blipFill>
        <p:spPr bwMode="auto">
          <a:xfrm>
            <a:off x="323528" y="3487830"/>
            <a:ext cx="4248472" cy="33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dirty="0" smtClean="0"/>
              <a:t>Protrusion 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84783"/>
            <a:ext cx="4402832" cy="2160241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Scale invariance – larger voids produce only larger protrusions</a:t>
            </a:r>
          </a:p>
          <a:p>
            <a:r>
              <a:rPr lang="en-US" dirty="0"/>
              <a:t>Well defined protrusion evolves on the steel surface</a:t>
            </a:r>
          </a:p>
          <a:p>
            <a:r>
              <a:rPr lang="et-EE" dirty="0"/>
              <a:t>L</a:t>
            </a:r>
            <a:r>
              <a:rPr lang="en-US" dirty="0" err="1"/>
              <a:t>ow</a:t>
            </a:r>
            <a:r>
              <a:rPr lang="en-US" dirty="0"/>
              <a:t> protrusion evolves on the soft copper surface </a:t>
            </a:r>
          </a:p>
          <a:p>
            <a:r>
              <a:rPr lang="en-US" dirty="0"/>
              <a:t>Protrusion formation on copper surface requires ~2 times lower el. field</a:t>
            </a:r>
          </a:p>
          <a:p>
            <a:r>
              <a:rPr lang="en-US" dirty="0" smtClean="0"/>
              <a:t>Protrusion formation starts after material becomes plastic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4793084"/>
            <a:ext cx="4324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Soft </a:t>
            </a:r>
            <a:r>
              <a:rPr lang="en-US" dirty="0" smtClean="0"/>
              <a:t>copper is </a:t>
            </a:r>
            <a:r>
              <a:rPr lang="et-EE" dirty="0"/>
              <a:t>„</a:t>
            </a:r>
            <a:r>
              <a:rPr lang="en-US" dirty="0"/>
              <a:t>harder</a:t>
            </a:r>
            <a:r>
              <a:rPr lang="et-EE" dirty="0"/>
              <a:t>“</a:t>
            </a:r>
            <a:r>
              <a:rPr lang="en-US" dirty="0"/>
              <a:t> to deform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Material hardening around the void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Nearby </a:t>
            </a:r>
            <a:r>
              <a:rPr lang="et-EE" dirty="0"/>
              <a:t> m</a:t>
            </a:r>
            <a:r>
              <a:rPr lang="en-US" dirty="0" err="1"/>
              <a:t>aterial</a:t>
            </a:r>
            <a:r>
              <a:rPr lang="en-US" dirty="0"/>
              <a:t> deformation due to low Young modulus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Over </a:t>
            </a:r>
            <a:r>
              <a:rPr lang="en-US" dirty="0" smtClean="0"/>
              <a:t>2000 </a:t>
            </a:r>
            <a:r>
              <a:rPr lang="en-US" dirty="0"/>
              <a:t>MV/m is required to initiate any significant protrusion formation in soft copper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32039" y="1441638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Soft Cu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6154" y="3514998"/>
            <a:ext cx="648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597666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Effect of void shape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73723"/>
            <a:ext cx="4690864" cy="1972816"/>
          </a:xfrm>
        </p:spPr>
        <p:txBody>
          <a:bodyPr>
            <a:normAutofit fontScale="92500"/>
          </a:bodyPr>
          <a:lstStyle/>
          <a:p>
            <a:r>
              <a:rPr lang="en-US" sz="2000" dirty="0" smtClean="0"/>
              <a:t>Void formation starts at fields &gt; 400 MV/m</a:t>
            </a:r>
          </a:p>
          <a:p>
            <a:r>
              <a:rPr lang="en-US" sz="2000" dirty="0" smtClean="0"/>
              <a:t>Material is plastic only in the vicinity of the defect</a:t>
            </a:r>
          </a:p>
          <a:p>
            <a:r>
              <a:rPr lang="en-US" sz="2000" dirty="0" smtClean="0"/>
              <a:t>Thin slit may be formed by com</a:t>
            </a:r>
            <a:r>
              <a:rPr lang="et-EE" sz="2000" dirty="0" smtClean="0"/>
              <a:t>b</a:t>
            </a:r>
            <a:r>
              <a:rPr lang="en-US" sz="2000" dirty="0" err="1" smtClean="0"/>
              <a:t>ination</a:t>
            </a:r>
            <a:r>
              <a:rPr lang="en-US" sz="2000" dirty="0" smtClean="0"/>
              <a:t> of voids or by a layer of fragile impurities</a:t>
            </a:r>
          </a:p>
          <a:p>
            <a:endParaRPr lang="en-US" sz="2000" dirty="0"/>
          </a:p>
        </p:txBody>
      </p:sp>
      <p:pic>
        <p:nvPicPr>
          <p:cNvPr id="3074" name="Picture 2" descr="H:\data_2_i\localhost_2\comsol4_models\helsinki\cyl_voi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4392488" cy="292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data_2_i\localhost_2\comsol4_models\helsinki\cyl_void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4211960" cy="280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6" y="4581128"/>
            <a:ext cx="38164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Field enhancement factor ~2.4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Thin material layer over the void acts like a lever, decreasing the pressure needed for protrusion formation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168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Yield</a:t>
            </a:r>
            <a:r>
              <a:rPr lang="et-EE" dirty="0" smtClean="0"/>
              <a:t> </a:t>
            </a:r>
            <a:r>
              <a:rPr lang="et-EE" dirty="0" err="1" smtClean="0"/>
              <a:t>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93" y="1484784"/>
            <a:ext cx="3964143" cy="5174035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Nonlinear dependence from the void depth</a:t>
            </a:r>
          </a:p>
          <a:p>
            <a:r>
              <a:rPr lang="en-US" sz="2000" dirty="0" smtClean="0"/>
              <a:t>For </a:t>
            </a:r>
            <a:r>
              <a:rPr lang="en-US" sz="2000" b="1" dirty="0" smtClean="0"/>
              <a:t>h/r&lt;0.3</a:t>
            </a:r>
            <a:r>
              <a:rPr lang="en-US" sz="2000" dirty="0" smtClean="0"/>
              <a:t>, yielding starts at void tip</a:t>
            </a:r>
          </a:p>
          <a:p>
            <a:r>
              <a:rPr lang="en-US" sz="2000" dirty="0" smtClean="0"/>
              <a:t>For </a:t>
            </a:r>
            <a:r>
              <a:rPr lang="en-US" sz="2000" b="1" dirty="0" smtClean="0"/>
              <a:t>h/r=0.3</a:t>
            </a:r>
            <a:r>
              <a:rPr lang="en-US" sz="2000" dirty="0" smtClean="0"/>
              <a:t>, yielding equal at tip and sides</a:t>
            </a:r>
          </a:p>
          <a:p>
            <a:r>
              <a:rPr lang="en-US" sz="2000" dirty="0" smtClean="0"/>
              <a:t>For </a:t>
            </a:r>
            <a:r>
              <a:rPr lang="en-US" sz="2000" b="1" dirty="0" smtClean="0"/>
              <a:t>h/r&gt;0.3</a:t>
            </a:r>
            <a:r>
              <a:rPr lang="en-US" sz="2000" dirty="0" smtClean="0"/>
              <a:t>, stress is carried to the sides of the void</a:t>
            </a:r>
          </a:p>
          <a:p>
            <a:r>
              <a:rPr lang="en-US" sz="2000" dirty="0" smtClean="0"/>
              <a:t>Three  deformation mechanisms</a:t>
            </a:r>
          </a:p>
          <a:p>
            <a:pPr lvl="1"/>
            <a:r>
              <a:rPr lang="en-US" sz="1600" dirty="0" smtClean="0"/>
              <a:t>Deformation at metal surface</a:t>
            </a:r>
          </a:p>
          <a:p>
            <a:pPr lvl="1"/>
            <a:r>
              <a:rPr lang="en-US" sz="1600" dirty="0" smtClean="0"/>
              <a:t>Deformation at void surface</a:t>
            </a:r>
          </a:p>
          <a:p>
            <a:pPr lvl="1"/>
            <a:r>
              <a:rPr lang="en-US" sz="1600" dirty="0" smtClean="0"/>
              <a:t>Deformation due to decreased surface area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Too deep void starts to decrease the effective surface area of the sample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6147" name="Picture 3" descr="H:\data_2_i\localhost_2\comsol4_models\helsinki\spherical void simulations\figures\yielding_for_r_h_ratio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85" y="1412776"/>
            <a:ext cx="5203035" cy="396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28084" y="5307723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t-EE" dirty="0" err="1" smtClean="0">
                <a:solidFill>
                  <a:srgbClr val="0000FF"/>
                </a:solidFill>
              </a:rPr>
              <a:t>Steel</a:t>
            </a:r>
            <a:endParaRPr lang="et-EE" dirty="0" smtClean="0">
              <a:solidFill>
                <a:srgbClr val="00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t-EE" dirty="0" err="1" smtClean="0">
                <a:solidFill>
                  <a:srgbClr val="FF0000"/>
                </a:solidFill>
              </a:rPr>
              <a:t>Single</a:t>
            </a:r>
            <a:r>
              <a:rPr lang="et-EE" dirty="0" smtClean="0">
                <a:solidFill>
                  <a:srgbClr val="FF0000"/>
                </a:solidFill>
              </a:rPr>
              <a:t> </a:t>
            </a:r>
            <a:r>
              <a:rPr lang="et-EE" dirty="0" err="1" smtClean="0">
                <a:solidFill>
                  <a:srgbClr val="FF0000"/>
                </a:solidFill>
              </a:rPr>
              <a:t>crystal</a:t>
            </a:r>
            <a:r>
              <a:rPr lang="et-EE" dirty="0" smtClean="0">
                <a:solidFill>
                  <a:srgbClr val="FF0000"/>
                </a:solidFill>
              </a:rPr>
              <a:t> </a:t>
            </a:r>
            <a:r>
              <a:rPr lang="et-EE" dirty="0" err="1" smtClean="0">
                <a:solidFill>
                  <a:srgbClr val="FF0000"/>
                </a:solidFill>
              </a:rPr>
              <a:t>copper</a:t>
            </a:r>
            <a:endParaRPr lang="et-EE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t-EE" dirty="0" err="1" smtClean="0">
                <a:solidFill>
                  <a:srgbClr val="008000"/>
                </a:solidFill>
              </a:rPr>
              <a:t>Soft</a:t>
            </a:r>
            <a:r>
              <a:rPr lang="et-EE" dirty="0" smtClean="0">
                <a:solidFill>
                  <a:srgbClr val="008000"/>
                </a:solidFill>
              </a:rPr>
              <a:t> </a:t>
            </a:r>
            <a:r>
              <a:rPr lang="et-EE" dirty="0" err="1" smtClean="0">
                <a:solidFill>
                  <a:srgbClr val="008000"/>
                </a:solidFill>
              </a:rPr>
              <a:t>copper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32240" y="5235715"/>
            <a:ext cx="21602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0" name="Picture 6" descr="H:\data_2_i\localhost_2\comsol4_models\helsinki\spherical void simulations\figures\soft_copper\yield_example_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t="25430" r="41505" b="19220"/>
          <a:stretch/>
        </p:blipFill>
        <p:spPr bwMode="auto">
          <a:xfrm>
            <a:off x="9468544" y="1616377"/>
            <a:ext cx="2492189" cy="2169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:\data_2_i\localhost_2\comsol4_models\helsinki\spherical void simulations\figures\soft_copper\yield_example_0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21073" r="42291" b="17174"/>
          <a:stretch/>
        </p:blipFill>
        <p:spPr bwMode="auto">
          <a:xfrm>
            <a:off x="10836696" y="1321270"/>
            <a:ext cx="2483224" cy="2420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:\data_2_i\localhost_2\comsol4_models\helsinki\spherical void simulations\figures\soft_copper\yield_example_05_el_field_4938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19949" r="51247" b="36156"/>
          <a:stretch/>
        </p:blipFill>
        <p:spPr bwMode="auto">
          <a:xfrm>
            <a:off x="11213332" y="13685"/>
            <a:ext cx="2556284" cy="2615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86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05 0.0851 L -0.41962 0.4102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87" y="162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962 0.41065 L -0.41962 1.0511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011E-7 L -0.56875 0.4350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38" y="217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875 0.43455 L -0.64757 1.0749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320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-4.43108E-6 L -0.61406 0.6112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11" y="305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407 0.61078 L -0.81094 1.2511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320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it-IT" sz="3200" dirty="0" smtClean="0"/>
              <a:t>Introduction:</a:t>
            </a:r>
            <a:br>
              <a:rPr lang="it-IT" sz="3200" dirty="0" smtClean="0"/>
            </a:br>
            <a:r>
              <a:rPr lang="it-IT" sz="3200" dirty="0" smtClean="0"/>
              <a:t> the characteristics </a:t>
            </a:r>
            <a:r>
              <a:rPr lang="it-IT" sz="3200" dirty="0"/>
              <a:t>of therapeutic beams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860032" y="1340768"/>
            <a:ext cx="40294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1. Better depth-dose distribution</a:t>
            </a:r>
          </a:p>
          <a:p>
            <a:r>
              <a:rPr lang="it-IT" sz="2400" b="1" dirty="0" smtClean="0"/>
              <a:t>2. Charged particles can be steered with </a:t>
            </a:r>
            <a:r>
              <a:rPr lang="it-IT" sz="2400" b="1" dirty="0" smtClean="0"/>
              <a:t>magnets</a:t>
            </a:r>
            <a:endParaRPr lang="et-EE" sz="2400" b="1" dirty="0" smtClean="0"/>
          </a:p>
          <a:p>
            <a:r>
              <a:rPr lang="et-EE" sz="2400" dirty="0" smtClean="0"/>
              <a:t>3. L</a:t>
            </a:r>
            <a:r>
              <a:rPr lang="en-US" sz="2400" dirty="0" err="1" smtClean="0"/>
              <a:t>ess</a:t>
            </a:r>
            <a:r>
              <a:rPr lang="en-US" sz="2400" dirty="0" smtClean="0"/>
              <a:t> energy is deposited into the healthy tissue</a:t>
            </a:r>
            <a:r>
              <a:rPr lang="it-IT" sz="2400" b="1" dirty="0" smtClean="0"/>
              <a:t> </a:t>
            </a:r>
            <a:endParaRPr lang="it-IT" sz="2400" b="1" dirty="0" smtClean="0"/>
          </a:p>
          <a:p>
            <a:endParaRPr lang="it-IT" sz="2400" dirty="0">
              <a:solidFill>
                <a:srgbClr val="FF0000"/>
              </a:solidFill>
            </a:endParaRPr>
          </a:p>
          <a:p>
            <a:pPr algn="ctr"/>
            <a:r>
              <a:rPr lang="it-IT" sz="2400" b="1" dirty="0" smtClean="0">
                <a:solidFill>
                  <a:srgbClr val="FF0000"/>
                </a:solidFill>
                <a:sym typeface="Wingdings" pitchFamily="2" charset="2"/>
              </a:rPr>
              <a:t> SPOT SCANNING</a:t>
            </a:r>
            <a:endParaRPr lang="en-GB" sz="2400" b="1" dirty="0">
              <a:solidFill>
                <a:srgbClr val="FF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7504" y="4345125"/>
            <a:ext cx="8999347" cy="2328126"/>
            <a:chOff x="107504" y="4345125"/>
            <a:chExt cx="8999347" cy="2328126"/>
          </a:xfrm>
        </p:grpSpPr>
        <p:grpSp>
          <p:nvGrpSpPr>
            <p:cNvPr id="4" name="Gruppo 43"/>
            <p:cNvGrpSpPr>
              <a:grpSpLocks/>
            </p:cNvGrpSpPr>
            <p:nvPr/>
          </p:nvGrpSpPr>
          <p:grpSpPr bwMode="auto">
            <a:xfrm>
              <a:off x="107504" y="4345125"/>
              <a:ext cx="8959850" cy="2324235"/>
              <a:chOff x="112778" y="928670"/>
              <a:chExt cx="8959144" cy="2324340"/>
            </a:xfrm>
          </p:grpSpPr>
          <p:grpSp>
            <p:nvGrpSpPr>
              <p:cNvPr id="5" name="Group 4"/>
              <p:cNvGrpSpPr>
                <a:grpSpLocks/>
              </p:cNvGrpSpPr>
              <p:nvPr/>
            </p:nvGrpSpPr>
            <p:grpSpPr bwMode="auto">
              <a:xfrm>
                <a:off x="2442999" y="928670"/>
                <a:ext cx="6628923" cy="2252663"/>
                <a:chOff x="1549" y="459"/>
                <a:chExt cx="4028" cy="1419"/>
              </a:xfrm>
            </p:grpSpPr>
            <p:graphicFrame>
              <p:nvGraphicFramePr>
                <p:cNvPr id="8" name="Object 2"/>
                <p:cNvGraphicFramePr>
                  <a:graphicFrameLocks noChangeAspect="1"/>
                </p:cNvGraphicFramePr>
                <p:nvPr/>
              </p:nvGraphicFramePr>
              <p:xfrm>
                <a:off x="1549" y="459"/>
                <a:ext cx="4028" cy="141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80" name="Bitmap Image" r:id="rId3" imgW="7000000" imgH="2657846" progId="PBrush">
                        <p:embed/>
                      </p:oleObj>
                    </mc:Choice>
                    <mc:Fallback>
                      <p:oleObj name="Bitmap Image" r:id="rId3" imgW="7000000" imgH="2657846" progId="PBrush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b="7225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549" y="459"/>
                              <a:ext cx="4028" cy="141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28575">
                                  <a:solidFill>
                                    <a:srgbClr val="FFFF66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9" name="Line 6"/>
                <p:cNvSpPr>
                  <a:spLocks noChangeShapeType="1"/>
                </p:cNvSpPr>
                <p:nvPr/>
              </p:nvSpPr>
              <p:spPr bwMode="auto">
                <a:xfrm>
                  <a:off x="1553" y="731"/>
                  <a:ext cx="2939" cy="0"/>
                </a:xfrm>
                <a:prstGeom prst="line">
                  <a:avLst/>
                </a:prstGeom>
                <a:noFill/>
                <a:ln w="6350">
                  <a:solidFill>
                    <a:srgbClr val="FFFF66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1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619" y="1412"/>
                  <a:ext cx="1831" cy="36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25000"/>
                    </a:spcBef>
                  </a:pPr>
                  <a:r>
                    <a:rPr lang="en-US" sz="1600" i="1" dirty="0">
                      <a:solidFill>
                        <a:schemeClr val="bg1"/>
                      </a:solidFill>
                    </a:rPr>
                    <a:t>Charged hadron beam that loses energy in matter</a:t>
                  </a:r>
                  <a:endParaRPr lang="en-US" sz="1400" i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524" y="528"/>
                  <a:ext cx="419" cy="213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>
                      <a:solidFill>
                        <a:srgbClr val="FFFF00"/>
                      </a:solidFill>
                    </a:rPr>
                    <a:t>27 cm</a:t>
                  </a:r>
                </a:p>
              </p:txBody>
            </p:sp>
            <p:sp>
              <p:nvSpPr>
                <p:cNvPr id="12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797" y="1404"/>
                  <a:ext cx="537" cy="36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>
                      <a:solidFill>
                        <a:srgbClr val="FFC000"/>
                      </a:solidFill>
                    </a:rPr>
                    <a:t>Tumour</a:t>
                  </a:r>
                </a:p>
                <a:p>
                  <a:pPr algn="ctr"/>
                  <a:r>
                    <a:rPr lang="en-US" sz="1600">
                      <a:solidFill>
                        <a:srgbClr val="FFC000"/>
                      </a:solidFill>
                    </a:rPr>
                    <a:t>target</a:t>
                  </a:r>
                </a:p>
              </p:txBody>
            </p:sp>
          </p:grpSp>
          <p:sp>
            <p:nvSpPr>
              <p:cNvPr id="6" name="Text Box 10"/>
              <p:cNvSpPr txBox="1">
                <a:spLocks noChangeArrowheads="1"/>
              </p:cNvSpPr>
              <p:nvPr/>
            </p:nvSpPr>
            <p:spPr bwMode="auto">
              <a:xfrm>
                <a:off x="180143" y="1504760"/>
                <a:ext cx="2571547" cy="174825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chemeClr val="folHlink"/>
                    </a:solidFill>
                  </a:rPr>
                  <a:t>   </a:t>
                </a:r>
                <a:r>
                  <a:rPr lang="en-US" dirty="0"/>
                  <a:t>200 </a:t>
                </a:r>
                <a:r>
                  <a:rPr lang="en-US" dirty="0" err="1"/>
                  <a:t>MeV</a:t>
                </a:r>
                <a:r>
                  <a:rPr lang="en-US" dirty="0"/>
                  <a:t> - 1 </a:t>
                </a:r>
                <a:r>
                  <a:rPr lang="en-US" dirty="0" err="1"/>
                  <a:t>nA</a:t>
                </a:r>
                <a:endParaRPr lang="en-US" dirty="0"/>
              </a:p>
              <a:p>
                <a:pPr>
                  <a:defRPr/>
                </a:pPr>
                <a:r>
                  <a:rPr lang="en-US" dirty="0"/>
                  <a:t>          </a:t>
                </a:r>
                <a:r>
                  <a:rPr lang="en-US" i="1" dirty="0" smtClean="0"/>
                  <a:t>protons</a:t>
                </a:r>
              </a:p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 dirty="0"/>
                  <a:t>4800 </a:t>
                </a:r>
                <a:r>
                  <a:rPr lang="en-US" dirty="0" err="1"/>
                  <a:t>MeV</a:t>
                </a:r>
                <a:r>
                  <a:rPr lang="en-US" dirty="0"/>
                  <a:t> – 0.1 </a:t>
                </a:r>
                <a:r>
                  <a:rPr lang="en-US" dirty="0" err="1"/>
                  <a:t>nA</a:t>
                </a:r>
                <a:endParaRPr lang="en-US" dirty="0"/>
              </a:p>
              <a:p>
                <a:pPr>
                  <a:defRPr/>
                </a:pPr>
                <a:r>
                  <a:rPr lang="en-US" i="1" dirty="0"/>
                  <a:t>      carbon ions</a:t>
                </a:r>
              </a:p>
              <a:p>
                <a:pPr>
                  <a:lnSpc>
                    <a:spcPct val="80000"/>
                  </a:lnSpc>
                  <a:spcBef>
                    <a:spcPct val="30000"/>
                  </a:spcBef>
                  <a:defRPr/>
                </a:pPr>
                <a:r>
                  <a:rPr lang="en-US" sz="1600" u="sng" dirty="0">
                    <a:solidFill>
                      <a:schemeClr val="folHlink"/>
                    </a:solidFill>
                  </a:rPr>
                  <a:t>(</a:t>
                </a:r>
                <a:r>
                  <a:rPr lang="en-US" sz="1600" u="sng" dirty="0" err="1">
                    <a:solidFill>
                      <a:schemeClr val="folHlink"/>
                    </a:solidFill>
                  </a:rPr>
                  <a:t>radioresistant</a:t>
                </a:r>
                <a:r>
                  <a:rPr lang="en-US" sz="1600" u="sng" dirty="0">
                    <a:solidFill>
                      <a:schemeClr val="folHlink"/>
                    </a:solidFill>
                  </a:rPr>
                  <a:t> </a:t>
                </a:r>
                <a:r>
                  <a:rPr lang="en-US" sz="1600" u="sng" dirty="0" err="1">
                    <a:solidFill>
                      <a:schemeClr val="folHlink"/>
                    </a:solidFill>
                  </a:rPr>
                  <a:t>tumours</a:t>
                </a:r>
                <a:r>
                  <a:rPr lang="en-US" sz="1600" u="sng" dirty="0">
                    <a:solidFill>
                      <a:schemeClr val="folHlink"/>
                    </a:solidFill>
                  </a:rPr>
                  <a:t>)</a:t>
                </a:r>
                <a:endParaRPr lang="en-US" u="sng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7" name="Line 11"/>
              <p:cNvSpPr>
                <a:spLocks noChangeShapeType="1"/>
              </p:cNvSpPr>
              <p:nvPr/>
            </p:nvSpPr>
            <p:spPr bwMode="auto">
              <a:xfrm>
                <a:off x="112778" y="2214554"/>
                <a:ext cx="2316114" cy="0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13" name="Freeform 12"/>
            <p:cNvSpPr/>
            <p:nvPr/>
          </p:nvSpPr>
          <p:spPr bwMode="auto">
            <a:xfrm>
              <a:off x="5995542" y="4696608"/>
              <a:ext cx="1463675" cy="822325"/>
            </a:xfrm>
            <a:custGeom>
              <a:avLst/>
              <a:gdLst>
                <a:gd name="connsiteX0" fmla="*/ 0 w 5074692"/>
                <a:gd name="connsiteY0" fmla="*/ 1937982 h 2190466"/>
                <a:gd name="connsiteX1" fmla="*/ 3220871 w 5074692"/>
                <a:gd name="connsiteY1" fmla="*/ 1856096 h 2190466"/>
                <a:gd name="connsiteX2" fmla="*/ 4148919 w 5074692"/>
                <a:gd name="connsiteY2" fmla="*/ 0 h 2190466"/>
                <a:gd name="connsiteX3" fmla="*/ 4735773 w 5074692"/>
                <a:gd name="connsiteY3" fmla="*/ 1856096 h 2190466"/>
                <a:gd name="connsiteX4" fmla="*/ 5036023 w 5074692"/>
                <a:gd name="connsiteY4" fmla="*/ 2006221 h 2190466"/>
                <a:gd name="connsiteX5" fmla="*/ 4967785 w 5074692"/>
                <a:gd name="connsiteY5" fmla="*/ 2006221 h 2190466"/>
                <a:gd name="connsiteX6" fmla="*/ 4967785 w 5074692"/>
                <a:gd name="connsiteY6" fmla="*/ 2006221 h 2190466"/>
                <a:gd name="connsiteX0" fmla="*/ 0 w 5041440"/>
                <a:gd name="connsiteY0" fmla="*/ 1895345 h 2190466"/>
                <a:gd name="connsiteX1" fmla="*/ 3187619 w 5041440"/>
                <a:gd name="connsiteY1" fmla="*/ 1856096 h 2190466"/>
                <a:gd name="connsiteX2" fmla="*/ 4115667 w 5041440"/>
                <a:gd name="connsiteY2" fmla="*/ 0 h 2190466"/>
                <a:gd name="connsiteX3" fmla="*/ 4702521 w 5041440"/>
                <a:gd name="connsiteY3" fmla="*/ 1856096 h 2190466"/>
                <a:gd name="connsiteX4" fmla="*/ 5002771 w 5041440"/>
                <a:gd name="connsiteY4" fmla="*/ 2006221 h 2190466"/>
                <a:gd name="connsiteX5" fmla="*/ 4934533 w 5041440"/>
                <a:gd name="connsiteY5" fmla="*/ 2006221 h 2190466"/>
                <a:gd name="connsiteX6" fmla="*/ 4934533 w 5041440"/>
                <a:gd name="connsiteY6" fmla="*/ 2006221 h 2190466"/>
                <a:gd name="connsiteX0" fmla="*/ 0 w 5041440"/>
                <a:gd name="connsiteY0" fmla="*/ 1895345 h 2190466"/>
                <a:gd name="connsiteX1" fmla="*/ 3187619 w 5041440"/>
                <a:gd name="connsiteY1" fmla="*/ 1856096 h 2190466"/>
                <a:gd name="connsiteX2" fmla="*/ 4115667 w 5041440"/>
                <a:gd name="connsiteY2" fmla="*/ 0 h 2190466"/>
                <a:gd name="connsiteX3" fmla="*/ 4702521 w 5041440"/>
                <a:gd name="connsiteY3" fmla="*/ 1856096 h 2190466"/>
                <a:gd name="connsiteX4" fmla="*/ 5002771 w 5041440"/>
                <a:gd name="connsiteY4" fmla="*/ 2006221 h 2190466"/>
                <a:gd name="connsiteX5" fmla="*/ 4934533 w 5041440"/>
                <a:gd name="connsiteY5" fmla="*/ 2006221 h 2190466"/>
                <a:gd name="connsiteX6" fmla="*/ 4934533 w 5041440"/>
                <a:gd name="connsiteY6" fmla="*/ 2006221 h 2190466"/>
                <a:gd name="connsiteX0" fmla="*/ 1031336 w 6072776"/>
                <a:gd name="connsiteY0" fmla="*/ 1895345 h 2195800"/>
                <a:gd name="connsiteX1" fmla="*/ 531270 w 6072776"/>
                <a:gd name="connsiteY1" fmla="*/ 2038221 h 2195800"/>
                <a:gd name="connsiteX2" fmla="*/ 4218955 w 6072776"/>
                <a:gd name="connsiteY2" fmla="*/ 1856096 h 2195800"/>
                <a:gd name="connsiteX3" fmla="*/ 5147003 w 6072776"/>
                <a:gd name="connsiteY3" fmla="*/ 0 h 2195800"/>
                <a:gd name="connsiteX4" fmla="*/ 5733857 w 6072776"/>
                <a:gd name="connsiteY4" fmla="*/ 1856096 h 2195800"/>
                <a:gd name="connsiteX5" fmla="*/ 6034107 w 6072776"/>
                <a:gd name="connsiteY5" fmla="*/ 2006221 h 2195800"/>
                <a:gd name="connsiteX6" fmla="*/ 5965869 w 6072776"/>
                <a:gd name="connsiteY6" fmla="*/ 2006221 h 2195800"/>
                <a:gd name="connsiteX7" fmla="*/ 5965869 w 6072776"/>
                <a:gd name="connsiteY7" fmla="*/ 2006221 h 2195800"/>
                <a:gd name="connsiteX0" fmla="*/ 1071570 w 6113010"/>
                <a:gd name="connsiteY0" fmla="*/ 1901886 h 2241590"/>
                <a:gd name="connsiteX1" fmla="*/ 571504 w 6113010"/>
                <a:gd name="connsiteY1" fmla="*/ 2044762 h 2241590"/>
                <a:gd name="connsiteX2" fmla="*/ 4500594 w 6113010"/>
                <a:gd name="connsiteY2" fmla="*/ 1901886 h 2241590"/>
                <a:gd name="connsiteX3" fmla="*/ 5187237 w 6113010"/>
                <a:gd name="connsiteY3" fmla="*/ 6541 h 2241590"/>
                <a:gd name="connsiteX4" fmla="*/ 5774091 w 6113010"/>
                <a:gd name="connsiteY4" fmla="*/ 1862637 h 2241590"/>
                <a:gd name="connsiteX5" fmla="*/ 6074341 w 6113010"/>
                <a:gd name="connsiteY5" fmla="*/ 2012762 h 2241590"/>
                <a:gd name="connsiteX6" fmla="*/ 6006103 w 6113010"/>
                <a:gd name="connsiteY6" fmla="*/ 2012762 h 2241590"/>
                <a:gd name="connsiteX7" fmla="*/ 6006103 w 6113010"/>
                <a:gd name="connsiteY7" fmla="*/ 2012762 h 2241590"/>
                <a:gd name="connsiteX0" fmla="*/ 1071570 w 6113010"/>
                <a:gd name="connsiteY0" fmla="*/ 1863929 h 2197306"/>
                <a:gd name="connsiteX1" fmla="*/ 571504 w 6113010"/>
                <a:gd name="connsiteY1" fmla="*/ 2006805 h 2197306"/>
                <a:gd name="connsiteX2" fmla="*/ 4500594 w 6113010"/>
                <a:gd name="connsiteY2" fmla="*/ 1863929 h 2197306"/>
                <a:gd name="connsiteX3" fmla="*/ 5357850 w 6113010"/>
                <a:gd name="connsiteY3" fmla="*/ 6541 h 2197306"/>
                <a:gd name="connsiteX4" fmla="*/ 5774091 w 6113010"/>
                <a:gd name="connsiteY4" fmla="*/ 1824680 h 2197306"/>
                <a:gd name="connsiteX5" fmla="*/ 6074341 w 6113010"/>
                <a:gd name="connsiteY5" fmla="*/ 1974805 h 2197306"/>
                <a:gd name="connsiteX6" fmla="*/ 6006103 w 6113010"/>
                <a:gd name="connsiteY6" fmla="*/ 1974805 h 2197306"/>
                <a:gd name="connsiteX7" fmla="*/ 6006103 w 6113010"/>
                <a:gd name="connsiteY7" fmla="*/ 1974805 h 2197306"/>
                <a:gd name="connsiteX0" fmla="*/ 1071570 w 6158571"/>
                <a:gd name="connsiteY0" fmla="*/ 1857388 h 2190765"/>
                <a:gd name="connsiteX1" fmla="*/ 571504 w 6158571"/>
                <a:gd name="connsiteY1" fmla="*/ 2000264 h 2190765"/>
                <a:gd name="connsiteX2" fmla="*/ 4500594 w 6158571"/>
                <a:gd name="connsiteY2" fmla="*/ 1857388 h 2190765"/>
                <a:gd name="connsiteX3" fmla="*/ 5357850 w 6158571"/>
                <a:gd name="connsiteY3" fmla="*/ 0 h 2190765"/>
                <a:gd name="connsiteX4" fmla="*/ 5500726 w 6158571"/>
                <a:gd name="connsiteY4" fmla="*/ 1857388 h 2190765"/>
                <a:gd name="connsiteX5" fmla="*/ 6074341 w 6158571"/>
                <a:gd name="connsiteY5" fmla="*/ 1968264 h 2190765"/>
                <a:gd name="connsiteX6" fmla="*/ 6006103 w 6158571"/>
                <a:gd name="connsiteY6" fmla="*/ 1968264 h 2190765"/>
                <a:gd name="connsiteX7" fmla="*/ 6006103 w 6158571"/>
                <a:gd name="connsiteY7" fmla="*/ 1968264 h 2190765"/>
                <a:gd name="connsiteX0" fmla="*/ 0 w 5087001"/>
                <a:gd name="connsiteY0" fmla="*/ 1857388 h 2185432"/>
                <a:gd name="connsiteX1" fmla="*/ 928694 w 5087001"/>
                <a:gd name="connsiteY1" fmla="*/ 1928826 h 2185432"/>
                <a:gd name="connsiteX2" fmla="*/ 3429024 w 5087001"/>
                <a:gd name="connsiteY2" fmla="*/ 1857388 h 2185432"/>
                <a:gd name="connsiteX3" fmla="*/ 4286280 w 5087001"/>
                <a:gd name="connsiteY3" fmla="*/ 0 h 2185432"/>
                <a:gd name="connsiteX4" fmla="*/ 4429156 w 5087001"/>
                <a:gd name="connsiteY4" fmla="*/ 1857388 h 2185432"/>
                <a:gd name="connsiteX5" fmla="*/ 5002771 w 5087001"/>
                <a:gd name="connsiteY5" fmla="*/ 1968264 h 2185432"/>
                <a:gd name="connsiteX6" fmla="*/ 4934533 w 5087001"/>
                <a:gd name="connsiteY6" fmla="*/ 1968264 h 2185432"/>
                <a:gd name="connsiteX7" fmla="*/ 4934533 w 5087001"/>
                <a:gd name="connsiteY7" fmla="*/ 1968264 h 2185432"/>
                <a:gd name="connsiteX0" fmla="*/ 0 w 5087001"/>
                <a:gd name="connsiteY0" fmla="*/ 1857388 h 2185432"/>
                <a:gd name="connsiteX1" fmla="*/ 1571636 w 5087001"/>
                <a:gd name="connsiteY1" fmla="*/ 1928826 h 2185432"/>
                <a:gd name="connsiteX2" fmla="*/ 3429024 w 5087001"/>
                <a:gd name="connsiteY2" fmla="*/ 1857388 h 2185432"/>
                <a:gd name="connsiteX3" fmla="*/ 4286280 w 5087001"/>
                <a:gd name="connsiteY3" fmla="*/ 0 h 2185432"/>
                <a:gd name="connsiteX4" fmla="*/ 4429156 w 5087001"/>
                <a:gd name="connsiteY4" fmla="*/ 1857388 h 2185432"/>
                <a:gd name="connsiteX5" fmla="*/ 5002771 w 5087001"/>
                <a:gd name="connsiteY5" fmla="*/ 1968264 h 2185432"/>
                <a:gd name="connsiteX6" fmla="*/ 4934533 w 5087001"/>
                <a:gd name="connsiteY6" fmla="*/ 1968264 h 2185432"/>
                <a:gd name="connsiteX7" fmla="*/ 4934533 w 5087001"/>
                <a:gd name="connsiteY7" fmla="*/ 1968264 h 2185432"/>
                <a:gd name="connsiteX0" fmla="*/ 0 w 5087001"/>
                <a:gd name="connsiteY0" fmla="*/ 1857388 h 2185432"/>
                <a:gd name="connsiteX1" fmla="*/ 1571636 w 5087001"/>
                <a:gd name="connsiteY1" fmla="*/ 1928826 h 2185432"/>
                <a:gd name="connsiteX2" fmla="*/ 3429024 w 5087001"/>
                <a:gd name="connsiteY2" fmla="*/ 1857388 h 2185432"/>
                <a:gd name="connsiteX3" fmla="*/ 4286280 w 5087001"/>
                <a:gd name="connsiteY3" fmla="*/ 0 h 2185432"/>
                <a:gd name="connsiteX4" fmla="*/ 4429156 w 5087001"/>
                <a:gd name="connsiteY4" fmla="*/ 1857388 h 2185432"/>
                <a:gd name="connsiteX5" fmla="*/ 5002771 w 5087001"/>
                <a:gd name="connsiteY5" fmla="*/ 1968264 h 2185432"/>
                <a:gd name="connsiteX6" fmla="*/ 4934533 w 5087001"/>
                <a:gd name="connsiteY6" fmla="*/ 1968264 h 2185432"/>
                <a:gd name="connsiteX7" fmla="*/ 4934533 w 5087001"/>
                <a:gd name="connsiteY7" fmla="*/ 1968264 h 2185432"/>
                <a:gd name="connsiteX0" fmla="*/ 0 w 5087001"/>
                <a:gd name="connsiteY0" fmla="*/ 1857388 h 2185432"/>
                <a:gd name="connsiteX1" fmla="*/ 1714512 w 5087001"/>
                <a:gd name="connsiteY1" fmla="*/ 1857388 h 2185432"/>
                <a:gd name="connsiteX2" fmla="*/ 3429024 w 5087001"/>
                <a:gd name="connsiteY2" fmla="*/ 1857388 h 2185432"/>
                <a:gd name="connsiteX3" fmla="*/ 4286280 w 5087001"/>
                <a:gd name="connsiteY3" fmla="*/ 0 h 2185432"/>
                <a:gd name="connsiteX4" fmla="*/ 4429156 w 5087001"/>
                <a:gd name="connsiteY4" fmla="*/ 1857388 h 2185432"/>
                <a:gd name="connsiteX5" fmla="*/ 5002771 w 5087001"/>
                <a:gd name="connsiteY5" fmla="*/ 1968264 h 2185432"/>
                <a:gd name="connsiteX6" fmla="*/ 4934533 w 5087001"/>
                <a:gd name="connsiteY6" fmla="*/ 1968264 h 2185432"/>
                <a:gd name="connsiteX7" fmla="*/ 4934533 w 5087001"/>
                <a:gd name="connsiteY7" fmla="*/ 1968264 h 2185432"/>
                <a:gd name="connsiteX0" fmla="*/ 0 w 5087001"/>
                <a:gd name="connsiteY0" fmla="*/ 1869294 h 2250297"/>
                <a:gd name="connsiteX1" fmla="*/ 1714512 w 5087001"/>
                <a:gd name="connsiteY1" fmla="*/ 1869294 h 2250297"/>
                <a:gd name="connsiteX2" fmla="*/ 3357586 w 5087001"/>
                <a:gd name="connsiteY2" fmla="*/ 1940732 h 2250297"/>
                <a:gd name="connsiteX3" fmla="*/ 4286280 w 5087001"/>
                <a:gd name="connsiteY3" fmla="*/ 11906 h 2250297"/>
                <a:gd name="connsiteX4" fmla="*/ 4429156 w 5087001"/>
                <a:gd name="connsiteY4" fmla="*/ 1869294 h 2250297"/>
                <a:gd name="connsiteX5" fmla="*/ 5002771 w 5087001"/>
                <a:gd name="connsiteY5" fmla="*/ 1980170 h 2250297"/>
                <a:gd name="connsiteX6" fmla="*/ 4934533 w 5087001"/>
                <a:gd name="connsiteY6" fmla="*/ 1980170 h 2250297"/>
                <a:gd name="connsiteX7" fmla="*/ 4934533 w 5087001"/>
                <a:gd name="connsiteY7" fmla="*/ 1980170 h 2250297"/>
                <a:gd name="connsiteX0" fmla="*/ 0 w 5087001"/>
                <a:gd name="connsiteY0" fmla="*/ 1869294 h 2197338"/>
                <a:gd name="connsiteX1" fmla="*/ 1714512 w 5087001"/>
                <a:gd name="connsiteY1" fmla="*/ 1869294 h 2197338"/>
                <a:gd name="connsiteX2" fmla="*/ 3357586 w 5087001"/>
                <a:gd name="connsiteY2" fmla="*/ 1940732 h 2197338"/>
                <a:gd name="connsiteX3" fmla="*/ 4286280 w 5087001"/>
                <a:gd name="connsiteY3" fmla="*/ 11906 h 2197338"/>
                <a:gd name="connsiteX4" fmla="*/ 4429156 w 5087001"/>
                <a:gd name="connsiteY4" fmla="*/ 1869294 h 2197338"/>
                <a:gd name="connsiteX5" fmla="*/ 5002771 w 5087001"/>
                <a:gd name="connsiteY5" fmla="*/ 1980170 h 2197338"/>
                <a:gd name="connsiteX6" fmla="*/ 4934533 w 5087001"/>
                <a:gd name="connsiteY6" fmla="*/ 1980170 h 2197338"/>
                <a:gd name="connsiteX7" fmla="*/ 4934533 w 5087001"/>
                <a:gd name="connsiteY7" fmla="*/ 1980170 h 2197338"/>
                <a:gd name="connsiteX0" fmla="*/ 0 w 5087001"/>
                <a:gd name="connsiteY0" fmla="*/ 1869294 h 2197338"/>
                <a:gd name="connsiteX1" fmla="*/ 1714512 w 5087001"/>
                <a:gd name="connsiteY1" fmla="*/ 1869294 h 2197338"/>
                <a:gd name="connsiteX2" fmla="*/ 3357586 w 5087001"/>
                <a:gd name="connsiteY2" fmla="*/ 1940732 h 2197338"/>
                <a:gd name="connsiteX3" fmla="*/ 4286280 w 5087001"/>
                <a:gd name="connsiteY3" fmla="*/ 11906 h 2197338"/>
                <a:gd name="connsiteX4" fmla="*/ 4429156 w 5087001"/>
                <a:gd name="connsiteY4" fmla="*/ 1869294 h 2197338"/>
                <a:gd name="connsiteX5" fmla="*/ 5002771 w 5087001"/>
                <a:gd name="connsiteY5" fmla="*/ 1980170 h 2197338"/>
                <a:gd name="connsiteX6" fmla="*/ 4934533 w 5087001"/>
                <a:gd name="connsiteY6" fmla="*/ 1980170 h 2197338"/>
                <a:gd name="connsiteX7" fmla="*/ 4934533 w 5087001"/>
                <a:gd name="connsiteY7" fmla="*/ 1980170 h 2197338"/>
                <a:gd name="connsiteX0" fmla="*/ 0 w 5087001"/>
                <a:gd name="connsiteY0" fmla="*/ 1869294 h 2197338"/>
                <a:gd name="connsiteX1" fmla="*/ 1714512 w 5087001"/>
                <a:gd name="connsiteY1" fmla="*/ 1869294 h 2197338"/>
                <a:gd name="connsiteX2" fmla="*/ 3357586 w 5087001"/>
                <a:gd name="connsiteY2" fmla="*/ 1940732 h 2197338"/>
                <a:gd name="connsiteX3" fmla="*/ 4286280 w 5087001"/>
                <a:gd name="connsiteY3" fmla="*/ 11906 h 2197338"/>
                <a:gd name="connsiteX4" fmla="*/ 4429156 w 5087001"/>
                <a:gd name="connsiteY4" fmla="*/ 1869294 h 2197338"/>
                <a:gd name="connsiteX5" fmla="*/ 5002771 w 5087001"/>
                <a:gd name="connsiteY5" fmla="*/ 1980170 h 2197338"/>
                <a:gd name="connsiteX6" fmla="*/ 4934533 w 5087001"/>
                <a:gd name="connsiteY6" fmla="*/ 1980170 h 2197338"/>
                <a:gd name="connsiteX7" fmla="*/ 4934533 w 5087001"/>
                <a:gd name="connsiteY7" fmla="*/ 1980170 h 2197338"/>
                <a:gd name="connsiteX0" fmla="*/ 0 w 5087001"/>
                <a:gd name="connsiteY0" fmla="*/ 1869294 h 2197338"/>
                <a:gd name="connsiteX1" fmla="*/ 1714512 w 5087001"/>
                <a:gd name="connsiteY1" fmla="*/ 1869294 h 2197338"/>
                <a:gd name="connsiteX2" fmla="*/ 3357586 w 5087001"/>
                <a:gd name="connsiteY2" fmla="*/ 1940732 h 2197338"/>
                <a:gd name="connsiteX3" fmla="*/ 4000528 w 5087001"/>
                <a:gd name="connsiteY3" fmla="*/ 11906 h 2197338"/>
                <a:gd name="connsiteX4" fmla="*/ 4429156 w 5087001"/>
                <a:gd name="connsiteY4" fmla="*/ 1869294 h 2197338"/>
                <a:gd name="connsiteX5" fmla="*/ 5002771 w 5087001"/>
                <a:gd name="connsiteY5" fmla="*/ 1980170 h 2197338"/>
                <a:gd name="connsiteX6" fmla="*/ 4934533 w 5087001"/>
                <a:gd name="connsiteY6" fmla="*/ 1980170 h 2197338"/>
                <a:gd name="connsiteX7" fmla="*/ 4934533 w 5087001"/>
                <a:gd name="connsiteY7" fmla="*/ 1980170 h 2197338"/>
                <a:gd name="connsiteX0" fmla="*/ 0 w 5087001"/>
                <a:gd name="connsiteY0" fmla="*/ 1857388 h 2185432"/>
                <a:gd name="connsiteX1" fmla="*/ 1714512 w 5087001"/>
                <a:gd name="connsiteY1" fmla="*/ 1857388 h 2185432"/>
                <a:gd name="connsiteX2" fmla="*/ 3571900 w 5087001"/>
                <a:gd name="connsiteY2" fmla="*/ 1857388 h 2185432"/>
                <a:gd name="connsiteX3" fmla="*/ 4000528 w 5087001"/>
                <a:gd name="connsiteY3" fmla="*/ 0 h 2185432"/>
                <a:gd name="connsiteX4" fmla="*/ 4429156 w 5087001"/>
                <a:gd name="connsiteY4" fmla="*/ 1857388 h 2185432"/>
                <a:gd name="connsiteX5" fmla="*/ 5002771 w 5087001"/>
                <a:gd name="connsiteY5" fmla="*/ 1968264 h 2185432"/>
                <a:gd name="connsiteX6" fmla="*/ 4934533 w 5087001"/>
                <a:gd name="connsiteY6" fmla="*/ 1968264 h 2185432"/>
                <a:gd name="connsiteX7" fmla="*/ 4934533 w 5087001"/>
                <a:gd name="connsiteY7" fmla="*/ 1968264 h 2185432"/>
                <a:gd name="connsiteX0" fmla="*/ 0 w 5087001"/>
                <a:gd name="connsiteY0" fmla="*/ 1857388 h 2185432"/>
                <a:gd name="connsiteX1" fmla="*/ 1714512 w 5087001"/>
                <a:gd name="connsiteY1" fmla="*/ 1857388 h 2185432"/>
                <a:gd name="connsiteX2" fmla="*/ 3571900 w 5087001"/>
                <a:gd name="connsiteY2" fmla="*/ 1857388 h 2185432"/>
                <a:gd name="connsiteX3" fmla="*/ 4214842 w 5087001"/>
                <a:gd name="connsiteY3" fmla="*/ 0 h 2185432"/>
                <a:gd name="connsiteX4" fmla="*/ 4429156 w 5087001"/>
                <a:gd name="connsiteY4" fmla="*/ 1857388 h 2185432"/>
                <a:gd name="connsiteX5" fmla="*/ 5002771 w 5087001"/>
                <a:gd name="connsiteY5" fmla="*/ 1968264 h 2185432"/>
                <a:gd name="connsiteX6" fmla="*/ 4934533 w 5087001"/>
                <a:gd name="connsiteY6" fmla="*/ 1968264 h 2185432"/>
                <a:gd name="connsiteX7" fmla="*/ 4934533 w 5087001"/>
                <a:gd name="connsiteY7" fmla="*/ 1968264 h 2185432"/>
                <a:gd name="connsiteX0" fmla="*/ 0 w 5087001"/>
                <a:gd name="connsiteY0" fmla="*/ 1857388 h 2185432"/>
                <a:gd name="connsiteX1" fmla="*/ 1714512 w 5087001"/>
                <a:gd name="connsiteY1" fmla="*/ 1857388 h 2185432"/>
                <a:gd name="connsiteX2" fmla="*/ 3643338 w 5087001"/>
                <a:gd name="connsiteY2" fmla="*/ 1857388 h 2185432"/>
                <a:gd name="connsiteX3" fmla="*/ 4214842 w 5087001"/>
                <a:gd name="connsiteY3" fmla="*/ 0 h 2185432"/>
                <a:gd name="connsiteX4" fmla="*/ 4429156 w 5087001"/>
                <a:gd name="connsiteY4" fmla="*/ 1857388 h 2185432"/>
                <a:gd name="connsiteX5" fmla="*/ 5002771 w 5087001"/>
                <a:gd name="connsiteY5" fmla="*/ 1968264 h 2185432"/>
                <a:gd name="connsiteX6" fmla="*/ 4934533 w 5087001"/>
                <a:gd name="connsiteY6" fmla="*/ 1968264 h 2185432"/>
                <a:gd name="connsiteX7" fmla="*/ 4934533 w 5087001"/>
                <a:gd name="connsiteY7" fmla="*/ 1968264 h 2185432"/>
                <a:gd name="connsiteX0" fmla="*/ 0 w 5087001"/>
                <a:gd name="connsiteY0" fmla="*/ 1857388 h 2185432"/>
                <a:gd name="connsiteX1" fmla="*/ 1714512 w 5087001"/>
                <a:gd name="connsiteY1" fmla="*/ 1857388 h 2185432"/>
                <a:gd name="connsiteX2" fmla="*/ 3643338 w 5087001"/>
                <a:gd name="connsiteY2" fmla="*/ 1857388 h 2185432"/>
                <a:gd name="connsiteX3" fmla="*/ 4214842 w 5087001"/>
                <a:gd name="connsiteY3" fmla="*/ 0 h 2185432"/>
                <a:gd name="connsiteX4" fmla="*/ 4429156 w 5087001"/>
                <a:gd name="connsiteY4" fmla="*/ 1857388 h 2185432"/>
                <a:gd name="connsiteX5" fmla="*/ 5002771 w 5087001"/>
                <a:gd name="connsiteY5" fmla="*/ 1968264 h 2185432"/>
                <a:gd name="connsiteX6" fmla="*/ 4934533 w 5087001"/>
                <a:gd name="connsiteY6" fmla="*/ 1968264 h 2185432"/>
                <a:gd name="connsiteX7" fmla="*/ 4934533 w 5087001"/>
                <a:gd name="connsiteY7" fmla="*/ 1968264 h 2185432"/>
                <a:gd name="connsiteX0" fmla="*/ 0 w 5087001"/>
                <a:gd name="connsiteY0" fmla="*/ 1857388 h 2185432"/>
                <a:gd name="connsiteX1" fmla="*/ 1643074 w 5087001"/>
                <a:gd name="connsiteY1" fmla="*/ 1928826 h 2185432"/>
                <a:gd name="connsiteX2" fmla="*/ 3643338 w 5087001"/>
                <a:gd name="connsiteY2" fmla="*/ 1857388 h 2185432"/>
                <a:gd name="connsiteX3" fmla="*/ 4214842 w 5087001"/>
                <a:gd name="connsiteY3" fmla="*/ 0 h 2185432"/>
                <a:gd name="connsiteX4" fmla="*/ 4429156 w 5087001"/>
                <a:gd name="connsiteY4" fmla="*/ 1857388 h 2185432"/>
                <a:gd name="connsiteX5" fmla="*/ 5002771 w 5087001"/>
                <a:gd name="connsiteY5" fmla="*/ 1968264 h 2185432"/>
                <a:gd name="connsiteX6" fmla="*/ 4934533 w 5087001"/>
                <a:gd name="connsiteY6" fmla="*/ 1968264 h 2185432"/>
                <a:gd name="connsiteX7" fmla="*/ 4934533 w 5087001"/>
                <a:gd name="connsiteY7" fmla="*/ 1968264 h 2185432"/>
                <a:gd name="connsiteX0" fmla="*/ 0 w 5087001"/>
                <a:gd name="connsiteY0" fmla="*/ 1857388 h 2185432"/>
                <a:gd name="connsiteX1" fmla="*/ 1643074 w 5087001"/>
                <a:gd name="connsiteY1" fmla="*/ 1857388 h 2185432"/>
                <a:gd name="connsiteX2" fmla="*/ 3643338 w 5087001"/>
                <a:gd name="connsiteY2" fmla="*/ 1857388 h 2185432"/>
                <a:gd name="connsiteX3" fmla="*/ 4214842 w 5087001"/>
                <a:gd name="connsiteY3" fmla="*/ 0 h 2185432"/>
                <a:gd name="connsiteX4" fmla="*/ 4429156 w 5087001"/>
                <a:gd name="connsiteY4" fmla="*/ 1857388 h 2185432"/>
                <a:gd name="connsiteX5" fmla="*/ 5002771 w 5087001"/>
                <a:gd name="connsiteY5" fmla="*/ 1968264 h 2185432"/>
                <a:gd name="connsiteX6" fmla="*/ 4934533 w 5087001"/>
                <a:gd name="connsiteY6" fmla="*/ 1968264 h 2185432"/>
                <a:gd name="connsiteX7" fmla="*/ 4934533 w 5087001"/>
                <a:gd name="connsiteY7" fmla="*/ 1968264 h 2185432"/>
                <a:gd name="connsiteX0" fmla="*/ 0 w 5087001"/>
                <a:gd name="connsiteY0" fmla="*/ 1857388 h 2185432"/>
                <a:gd name="connsiteX1" fmla="*/ 1643074 w 5087001"/>
                <a:gd name="connsiteY1" fmla="*/ 1857388 h 2185432"/>
                <a:gd name="connsiteX2" fmla="*/ 3643338 w 5087001"/>
                <a:gd name="connsiteY2" fmla="*/ 1857388 h 2185432"/>
                <a:gd name="connsiteX3" fmla="*/ 4214842 w 5087001"/>
                <a:gd name="connsiteY3" fmla="*/ 0 h 2185432"/>
                <a:gd name="connsiteX4" fmla="*/ 4429156 w 5087001"/>
                <a:gd name="connsiteY4" fmla="*/ 1857388 h 2185432"/>
                <a:gd name="connsiteX5" fmla="*/ 5002771 w 5087001"/>
                <a:gd name="connsiteY5" fmla="*/ 1968264 h 2185432"/>
                <a:gd name="connsiteX6" fmla="*/ 4934533 w 5087001"/>
                <a:gd name="connsiteY6" fmla="*/ 1968264 h 2185432"/>
                <a:gd name="connsiteX7" fmla="*/ 4934533 w 5087001"/>
                <a:gd name="connsiteY7" fmla="*/ 1968264 h 2185432"/>
                <a:gd name="connsiteX0" fmla="*/ 0 w 5087001"/>
                <a:gd name="connsiteY0" fmla="*/ 1857388 h 2185432"/>
                <a:gd name="connsiteX1" fmla="*/ 1571636 w 5087001"/>
                <a:gd name="connsiteY1" fmla="*/ 1857388 h 2185432"/>
                <a:gd name="connsiteX2" fmla="*/ 3643338 w 5087001"/>
                <a:gd name="connsiteY2" fmla="*/ 1857388 h 2185432"/>
                <a:gd name="connsiteX3" fmla="*/ 4214842 w 5087001"/>
                <a:gd name="connsiteY3" fmla="*/ 0 h 2185432"/>
                <a:gd name="connsiteX4" fmla="*/ 4429156 w 5087001"/>
                <a:gd name="connsiteY4" fmla="*/ 1857388 h 2185432"/>
                <a:gd name="connsiteX5" fmla="*/ 5002771 w 5087001"/>
                <a:gd name="connsiteY5" fmla="*/ 1968264 h 2185432"/>
                <a:gd name="connsiteX6" fmla="*/ 4934533 w 5087001"/>
                <a:gd name="connsiteY6" fmla="*/ 1968264 h 2185432"/>
                <a:gd name="connsiteX7" fmla="*/ 4934533 w 5087001"/>
                <a:gd name="connsiteY7" fmla="*/ 1968264 h 2185432"/>
                <a:gd name="connsiteX0" fmla="*/ 0 w 5087001"/>
                <a:gd name="connsiteY0" fmla="*/ 1857388 h 2185432"/>
                <a:gd name="connsiteX1" fmla="*/ 1571636 w 5087001"/>
                <a:gd name="connsiteY1" fmla="*/ 1857388 h 2185432"/>
                <a:gd name="connsiteX2" fmla="*/ 3857652 w 5087001"/>
                <a:gd name="connsiteY2" fmla="*/ 1857388 h 2185432"/>
                <a:gd name="connsiteX3" fmla="*/ 4214842 w 5087001"/>
                <a:gd name="connsiteY3" fmla="*/ 0 h 2185432"/>
                <a:gd name="connsiteX4" fmla="*/ 4429156 w 5087001"/>
                <a:gd name="connsiteY4" fmla="*/ 1857388 h 2185432"/>
                <a:gd name="connsiteX5" fmla="*/ 5002771 w 5087001"/>
                <a:gd name="connsiteY5" fmla="*/ 1968264 h 2185432"/>
                <a:gd name="connsiteX6" fmla="*/ 4934533 w 5087001"/>
                <a:gd name="connsiteY6" fmla="*/ 1968264 h 2185432"/>
                <a:gd name="connsiteX7" fmla="*/ 4934533 w 5087001"/>
                <a:gd name="connsiteY7" fmla="*/ 1968264 h 2185432"/>
                <a:gd name="connsiteX0" fmla="*/ 0 w 5098907"/>
                <a:gd name="connsiteY0" fmla="*/ 1940732 h 2768842"/>
                <a:gd name="connsiteX1" fmla="*/ 1571636 w 5098907"/>
                <a:gd name="connsiteY1" fmla="*/ 1940732 h 2768842"/>
                <a:gd name="connsiteX2" fmla="*/ 3857652 w 5098907"/>
                <a:gd name="connsiteY2" fmla="*/ 1940732 h 2768842"/>
                <a:gd name="connsiteX3" fmla="*/ 4214842 w 5098907"/>
                <a:gd name="connsiteY3" fmla="*/ 83344 h 2768842"/>
                <a:gd name="connsiteX4" fmla="*/ 4357718 w 5098907"/>
                <a:gd name="connsiteY4" fmla="*/ 2440798 h 2768842"/>
                <a:gd name="connsiteX5" fmla="*/ 5002771 w 5098907"/>
                <a:gd name="connsiteY5" fmla="*/ 2051608 h 2768842"/>
                <a:gd name="connsiteX6" fmla="*/ 4934533 w 5098907"/>
                <a:gd name="connsiteY6" fmla="*/ 2051608 h 2768842"/>
                <a:gd name="connsiteX7" fmla="*/ 4934533 w 5098907"/>
                <a:gd name="connsiteY7" fmla="*/ 2051608 h 2768842"/>
                <a:gd name="connsiteX0" fmla="*/ 0 w 5098907"/>
                <a:gd name="connsiteY0" fmla="*/ 1869294 h 2685498"/>
                <a:gd name="connsiteX1" fmla="*/ 1571636 w 5098907"/>
                <a:gd name="connsiteY1" fmla="*/ 1869294 h 2685498"/>
                <a:gd name="connsiteX2" fmla="*/ 3857652 w 5098907"/>
                <a:gd name="connsiteY2" fmla="*/ 1869294 h 2685498"/>
                <a:gd name="connsiteX3" fmla="*/ 4286280 w 5098907"/>
                <a:gd name="connsiteY3" fmla="*/ 83344 h 2685498"/>
                <a:gd name="connsiteX4" fmla="*/ 4357718 w 5098907"/>
                <a:gd name="connsiteY4" fmla="*/ 2369360 h 2685498"/>
                <a:gd name="connsiteX5" fmla="*/ 5002771 w 5098907"/>
                <a:gd name="connsiteY5" fmla="*/ 1980170 h 2685498"/>
                <a:gd name="connsiteX6" fmla="*/ 4934533 w 5098907"/>
                <a:gd name="connsiteY6" fmla="*/ 1980170 h 2685498"/>
                <a:gd name="connsiteX7" fmla="*/ 4934533 w 5098907"/>
                <a:gd name="connsiteY7" fmla="*/ 1980170 h 2685498"/>
                <a:gd name="connsiteX0" fmla="*/ 0 w 5098907"/>
                <a:gd name="connsiteY0" fmla="*/ 1893107 h 2709311"/>
                <a:gd name="connsiteX1" fmla="*/ 1571636 w 5098907"/>
                <a:gd name="connsiteY1" fmla="*/ 1893107 h 2709311"/>
                <a:gd name="connsiteX2" fmla="*/ 4000528 w 5098907"/>
                <a:gd name="connsiteY2" fmla="*/ 1750231 h 2709311"/>
                <a:gd name="connsiteX3" fmla="*/ 4286280 w 5098907"/>
                <a:gd name="connsiteY3" fmla="*/ 107157 h 2709311"/>
                <a:gd name="connsiteX4" fmla="*/ 4357718 w 5098907"/>
                <a:gd name="connsiteY4" fmla="*/ 2393173 h 2709311"/>
                <a:gd name="connsiteX5" fmla="*/ 5002771 w 5098907"/>
                <a:gd name="connsiteY5" fmla="*/ 2003983 h 2709311"/>
                <a:gd name="connsiteX6" fmla="*/ 4934533 w 5098907"/>
                <a:gd name="connsiteY6" fmla="*/ 2003983 h 2709311"/>
                <a:gd name="connsiteX7" fmla="*/ 4934533 w 5098907"/>
                <a:gd name="connsiteY7" fmla="*/ 2003983 h 2709311"/>
                <a:gd name="connsiteX0" fmla="*/ 0 w 5098907"/>
                <a:gd name="connsiteY0" fmla="*/ 1893107 h 2709311"/>
                <a:gd name="connsiteX1" fmla="*/ 1571636 w 5098907"/>
                <a:gd name="connsiteY1" fmla="*/ 1893107 h 2709311"/>
                <a:gd name="connsiteX2" fmla="*/ 4000528 w 5098907"/>
                <a:gd name="connsiteY2" fmla="*/ 1750231 h 2709311"/>
                <a:gd name="connsiteX3" fmla="*/ 4286280 w 5098907"/>
                <a:gd name="connsiteY3" fmla="*/ 107157 h 2709311"/>
                <a:gd name="connsiteX4" fmla="*/ 4357718 w 5098907"/>
                <a:gd name="connsiteY4" fmla="*/ 2393173 h 2709311"/>
                <a:gd name="connsiteX5" fmla="*/ 5002771 w 5098907"/>
                <a:gd name="connsiteY5" fmla="*/ 2003983 h 2709311"/>
                <a:gd name="connsiteX6" fmla="*/ 4934533 w 5098907"/>
                <a:gd name="connsiteY6" fmla="*/ 2003983 h 2709311"/>
                <a:gd name="connsiteX7" fmla="*/ 4934533 w 5098907"/>
                <a:gd name="connsiteY7" fmla="*/ 2003983 h 2709311"/>
                <a:gd name="connsiteX0" fmla="*/ 0 w 5098907"/>
                <a:gd name="connsiteY0" fmla="*/ 1893107 h 2709311"/>
                <a:gd name="connsiteX1" fmla="*/ 1571636 w 5098907"/>
                <a:gd name="connsiteY1" fmla="*/ 1893107 h 2709311"/>
                <a:gd name="connsiteX2" fmla="*/ 4000528 w 5098907"/>
                <a:gd name="connsiteY2" fmla="*/ 1750231 h 2709311"/>
                <a:gd name="connsiteX3" fmla="*/ 4286280 w 5098907"/>
                <a:gd name="connsiteY3" fmla="*/ 107157 h 2709311"/>
                <a:gd name="connsiteX4" fmla="*/ 4357718 w 5098907"/>
                <a:gd name="connsiteY4" fmla="*/ 2393173 h 2709311"/>
                <a:gd name="connsiteX5" fmla="*/ 5002771 w 5098907"/>
                <a:gd name="connsiteY5" fmla="*/ 2003983 h 2709311"/>
                <a:gd name="connsiteX6" fmla="*/ 4934533 w 5098907"/>
                <a:gd name="connsiteY6" fmla="*/ 2003983 h 2709311"/>
                <a:gd name="connsiteX7" fmla="*/ 4934533 w 5098907"/>
                <a:gd name="connsiteY7" fmla="*/ 2003983 h 2709311"/>
                <a:gd name="connsiteX0" fmla="*/ 0 w 5098907"/>
                <a:gd name="connsiteY0" fmla="*/ 1893107 h 2709311"/>
                <a:gd name="connsiteX1" fmla="*/ 1571636 w 5098907"/>
                <a:gd name="connsiteY1" fmla="*/ 1893107 h 2709311"/>
                <a:gd name="connsiteX2" fmla="*/ 4000528 w 5098907"/>
                <a:gd name="connsiteY2" fmla="*/ 1750231 h 2709311"/>
                <a:gd name="connsiteX3" fmla="*/ 4286280 w 5098907"/>
                <a:gd name="connsiteY3" fmla="*/ 107157 h 2709311"/>
                <a:gd name="connsiteX4" fmla="*/ 4357718 w 5098907"/>
                <a:gd name="connsiteY4" fmla="*/ 2393173 h 2709311"/>
                <a:gd name="connsiteX5" fmla="*/ 5002771 w 5098907"/>
                <a:gd name="connsiteY5" fmla="*/ 2003983 h 2709311"/>
                <a:gd name="connsiteX6" fmla="*/ 4934533 w 5098907"/>
                <a:gd name="connsiteY6" fmla="*/ 2003983 h 2709311"/>
                <a:gd name="connsiteX7" fmla="*/ 4786346 w 5098907"/>
                <a:gd name="connsiteY7" fmla="*/ 2536050 h 2709311"/>
                <a:gd name="connsiteX0" fmla="*/ 0 w 5098022"/>
                <a:gd name="connsiteY0" fmla="*/ 1893107 h 2709311"/>
                <a:gd name="connsiteX1" fmla="*/ 1571636 w 5098022"/>
                <a:gd name="connsiteY1" fmla="*/ 1893107 h 2709311"/>
                <a:gd name="connsiteX2" fmla="*/ 4000528 w 5098022"/>
                <a:gd name="connsiteY2" fmla="*/ 1750231 h 2709311"/>
                <a:gd name="connsiteX3" fmla="*/ 4286280 w 5098022"/>
                <a:gd name="connsiteY3" fmla="*/ 107157 h 2709311"/>
                <a:gd name="connsiteX4" fmla="*/ 4357718 w 5098022"/>
                <a:gd name="connsiteY4" fmla="*/ 2393173 h 2709311"/>
                <a:gd name="connsiteX5" fmla="*/ 5002771 w 5098022"/>
                <a:gd name="connsiteY5" fmla="*/ 2003983 h 2709311"/>
                <a:gd name="connsiteX6" fmla="*/ 4929222 w 5098022"/>
                <a:gd name="connsiteY6" fmla="*/ 2571768 h 2709311"/>
                <a:gd name="connsiteX7" fmla="*/ 4786346 w 5098022"/>
                <a:gd name="connsiteY7" fmla="*/ 2536050 h 2709311"/>
                <a:gd name="connsiteX0" fmla="*/ 0 w 4988754"/>
                <a:gd name="connsiteY0" fmla="*/ 1893107 h 2792035"/>
                <a:gd name="connsiteX1" fmla="*/ 1571636 w 4988754"/>
                <a:gd name="connsiteY1" fmla="*/ 1893107 h 2792035"/>
                <a:gd name="connsiteX2" fmla="*/ 4000528 w 4988754"/>
                <a:gd name="connsiteY2" fmla="*/ 1750231 h 2792035"/>
                <a:gd name="connsiteX3" fmla="*/ 4286280 w 4988754"/>
                <a:gd name="connsiteY3" fmla="*/ 107157 h 2792035"/>
                <a:gd name="connsiteX4" fmla="*/ 4357718 w 4988754"/>
                <a:gd name="connsiteY4" fmla="*/ 2393173 h 2792035"/>
                <a:gd name="connsiteX5" fmla="*/ 4429156 w 4988754"/>
                <a:gd name="connsiteY5" fmla="*/ 2500330 h 2792035"/>
                <a:gd name="connsiteX6" fmla="*/ 4929222 w 4988754"/>
                <a:gd name="connsiteY6" fmla="*/ 2571768 h 2792035"/>
                <a:gd name="connsiteX7" fmla="*/ 4786346 w 4988754"/>
                <a:gd name="connsiteY7" fmla="*/ 2536050 h 2792035"/>
                <a:gd name="connsiteX0" fmla="*/ 0 w 4835742"/>
                <a:gd name="connsiteY0" fmla="*/ 1893107 h 2792035"/>
                <a:gd name="connsiteX1" fmla="*/ 1571636 w 4835742"/>
                <a:gd name="connsiteY1" fmla="*/ 1893107 h 2792035"/>
                <a:gd name="connsiteX2" fmla="*/ 4000528 w 4835742"/>
                <a:gd name="connsiteY2" fmla="*/ 1750231 h 2792035"/>
                <a:gd name="connsiteX3" fmla="*/ 4286280 w 4835742"/>
                <a:gd name="connsiteY3" fmla="*/ 107157 h 2792035"/>
                <a:gd name="connsiteX4" fmla="*/ 4357718 w 4835742"/>
                <a:gd name="connsiteY4" fmla="*/ 2393173 h 2792035"/>
                <a:gd name="connsiteX5" fmla="*/ 4429156 w 4835742"/>
                <a:gd name="connsiteY5" fmla="*/ 2500330 h 2792035"/>
                <a:gd name="connsiteX6" fmla="*/ 4429156 w 4835742"/>
                <a:gd name="connsiteY6" fmla="*/ 2500330 h 2792035"/>
                <a:gd name="connsiteX7" fmla="*/ 4786346 w 4835742"/>
                <a:gd name="connsiteY7" fmla="*/ 2536050 h 2792035"/>
                <a:gd name="connsiteX0" fmla="*/ 0 w 4488688"/>
                <a:gd name="connsiteY0" fmla="*/ 1893107 h 2792035"/>
                <a:gd name="connsiteX1" fmla="*/ 1571636 w 4488688"/>
                <a:gd name="connsiteY1" fmla="*/ 1893107 h 2792035"/>
                <a:gd name="connsiteX2" fmla="*/ 4000528 w 4488688"/>
                <a:gd name="connsiteY2" fmla="*/ 1750231 h 2792035"/>
                <a:gd name="connsiteX3" fmla="*/ 4286280 w 4488688"/>
                <a:gd name="connsiteY3" fmla="*/ 107157 h 2792035"/>
                <a:gd name="connsiteX4" fmla="*/ 4357718 w 4488688"/>
                <a:gd name="connsiteY4" fmla="*/ 2393173 h 2792035"/>
                <a:gd name="connsiteX5" fmla="*/ 4429156 w 4488688"/>
                <a:gd name="connsiteY5" fmla="*/ 2500330 h 2792035"/>
                <a:gd name="connsiteX6" fmla="*/ 4429156 w 4488688"/>
                <a:gd name="connsiteY6" fmla="*/ 2500330 h 2792035"/>
                <a:gd name="connsiteX7" fmla="*/ 4429156 w 4488688"/>
                <a:gd name="connsiteY7" fmla="*/ 2643206 h 2792035"/>
                <a:gd name="connsiteX0" fmla="*/ 0 w 4429156"/>
                <a:gd name="connsiteY0" fmla="*/ 1893107 h 2792035"/>
                <a:gd name="connsiteX1" fmla="*/ 1571636 w 4429156"/>
                <a:gd name="connsiteY1" fmla="*/ 1893107 h 2792035"/>
                <a:gd name="connsiteX2" fmla="*/ 4000528 w 4429156"/>
                <a:gd name="connsiteY2" fmla="*/ 1750231 h 2792035"/>
                <a:gd name="connsiteX3" fmla="*/ 4286280 w 4429156"/>
                <a:gd name="connsiteY3" fmla="*/ 107157 h 2792035"/>
                <a:gd name="connsiteX4" fmla="*/ 4357718 w 4429156"/>
                <a:gd name="connsiteY4" fmla="*/ 2393173 h 2792035"/>
                <a:gd name="connsiteX5" fmla="*/ 4429156 w 4429156"/>
                <a:gd name="connsiteY5" fmla="*/ 2500330 h 2792035"/>
                <a:gd name="connsiteX6" fmla="*/ 4429156 w 4429156"/>
                <a:gd name="connsiteY6" fmla="*/ 2643206 h 2792035"/>
                <a:gd name="connsiteX7" fmla="*/ 4429156 w 4429156"/>
                <a:gd name="connsiteY7" fmla="*/ 2643206 h 2792035"/>
                <a:gd name="connsiteX0" fmla="*/ 0 w 4429156"/>
                <a:gd name="connsiteY0" fmla="*/ 1893107 h 2815848"/>
                <a:gd name="connsiteX1" fmla="*/ 1571636 w 4429156"/>
                <a:gd name="connsiteY1" fmla="*/ 1893107 h 2815848"/>
                <a:gd name="connsiteX2" fmla="*/ 4000528 w 4429156"/>
                <a:gd name="connsiteY2" fmla="*/ 1750231 h 2815848"/>
                <a:gd name="connsiteX3" fmla="*/ 4286280 w 4429156"/>
                <a:gd name="connsiteY3" fmla="*/ 107157 h 2815848"/>
                <a:gd name="connsiteX4" fmla="*/ 4357718 w 4429156"/>
                <a:gd name="connsiteY4" fmla="*/ 2393173 h 2815848"/>
                <a:gd name="connsiteX5" fmla="*/ 4429156 w 4429156"/>
                <a:gd name="connsiteY5" fmla="*/ 2643206 h 2815848"/>
                <a:gd name="connsiteX6" fmla="*/ 4429156 w 4429156"/>
                <a:gd name="connsiteY6" fmla="*/ 2643206 h 2815848"/>
                <a:gd name="connsiteX7" fmla="*/ 4429156 w 4429156"/>
                <a:gd name="connsiteY7" fmla="*/ 2643206 h 2815848"/>
                <a:gd name="connsiteX0" fmla="*/ 0 w 4572032"/>
                <a:gd name="connsiteY0" fmla="*/ 1893107 h 2815848"/>
                <a:gd name="connsiteX1" fmla="*/ 1571636 w 4572032"/>
                <a:gd name="connsiteY1" fmla="*/ 1893107 h 2815848"/>
                <a:gd name="connsiteX2" fmla="*/ 4000528 w 4572032"/>
                <a:gd name="connsiteY2" fmla="*/ 1750231 h 2815848"/>
                <a:gd name="connsiteX3" fmla="*/ 4286280 w 4572032"/>
                <a:gd name="connsiteY3" fmla="*/ 107157 h 2815848"/>
                <a:gd name="connsiteX4" fmla="*/ 4357718 w 4572032"/>
                <a:gd name="connsiteY4" fmla="*/ 2393173 h 2815848"/>
                <a:gd name="connsiteX5" fmla="*/ 4429156 w 4572032"/>
                <a:gd name="connsiteY5" fmla="*/ 2643206 h 2815848"/>
                <a:gd name="connsiteX6" fmla="*/ 4429156 w 4572032"/>
                <a:gd name="connsiteY6" fmla="*/ 2643206 h 2815848"/>
                <a:gd name="connsiteX7" fmla="*/ 4572032 w 4572032"/>
                <a:gd name="connsiteY7" fmla="*/ 2643205 h 2815848"/>
                <a:gd name="connsiteX0" fmla="*/ 0 w 4572032"/>
                <a:gd name="connsiteY0" fmla="*/ 1893107 h 2815848"/>
                <a:gd name="connsiteX1" fmla="*/ 1571636 w 4572032"/>
                <a:gd name="connsiteY1" fmla="*/ 1893107 h 2815848"/>
                <a:gd name="connsiteX2" fmla="*/ 4000528 w 4572032"/>
                <a:gd name="connsiteY2" fmla="*/ 1750231 h 2815848"/>
                <a:gd name="connsiteX3" fmla="*/ 4286280 w 4572032"/>
                <a:gd name="connsiteY3" fmla="*/ 107157 h 2815848"/>
                <a:gd name="connsiteX4" fmla="*/ 4357718 w 4572032"/>
                <a:gd name="connsiteY4" fmla="*/ 2393173 h 2815848"/>
                <a:gd name="connsiteX5" fmla="*/ 4429156 w 4572032"/>
                <a:gd name="connsiteY5" fmla="*/ 2643206 h 2815848"/>
                <a:gd name="connsiteX6" fmla="*/ 4500594 w 4572032"/>
                <a:gd name="connsiteY6" fmla="*/ 2571767 h 2815848"/>
                <a:gd name="connsiteX7" fmla="*/ 4572032 w 4572032"/>
                <a:gd name="connsiteY7" fmla="*/ 2643205 h 2815848"/>
                <a:gd name="connsiteX0" fmla="*/ 0 w 4572032"/>
                <a:gd name="connsiteY0" fmla="*/ 1893107 h 2815848"/>
                <a:gd name="connsiteX1" fmla="*/ 1571636 w 4572032"/>
                <a:gd name="connsiteY1" fmla="*/ 1893107 h 2815848"/>
                <a:gd name="connsiteX2" fmla="*/ 4000528 w 4572032"/>
                <a:gd name="connsiteY2" fmla="*/ 1750231 h 2815848"/>
                <a:gd name="connsiteX3" fmla="*/ 4286280 w 4572032"/>
                <a:gd name="connsiteY3" fmla="*/ 107157 h 2815848"/>
                <a:gd name="connsiteX4" fmla="*/ 4357718 w 4572032"/>
                <a:gd name="connsiteY4" fmla="*/ 2393173 h 2815848"/>
                <a:gd name="connsiteX5" fmla="*/ 4429156 w 4572032"/>
                <a:gd name="connsiteY5" fmla="*/ 2643206 h 2815848"/>
                <a:gd name="connsiteX6" fmla="*/ 4429156 w 4572032"/>
                <a:gd name="connsiteY6" fmla="*/ 2643205 h 2815848"/>
                <a:gd name="connsiteX7" fmla="*/ 4572032 w 4572032"/>
                <a:gd name="connsiteY7" fmla="*/ 2643205 h 2815848"/>
                <a:gd name="connsiteX0" fmla="*/ 0 w 4714908"/>
                <a:gd name="connsiteY0" fmla="*/ 1893107 h 2815848"/>
                <a:gd name="connsiteX1" fmla="*/ 1571636 w 4714908"/>
                <a:gd name="connsiteY1" fmla="*/ 1893107 h 2815848"/>
                <a:gd name="connsiteX2" fmla="*/ 4000528 w 4714908"/>
                <a:gd name="connsiteY2" fmla="*/ 1750231 h 2815848"/>
                <a:gd name="connsiteX3" fmla="*/ 4286280 w 4714908"/>
                <a:gd name="connsiteY3" fmla="*/ 107157 h 2815848"/>
                <a:gd name="connsiteX4" fmla="*/ 4357718 w 4714908"/>
                <a:gd name="connsiteY4" fmla="*/ 2393173 h 2815848"/>
                <a:gd name="connsiteX5" fmla="*/ 4429156 w 4714908"/>
                <a:gd name="connsiteY5" fmla="*/ 2643206 h 2815848"/>
                <a:gd name="connsiteX6" fmla="*/ 4714908 w 4714908"/>
                <a:gd name="connsiteY6" fmla="*/ 2643206 h 2815848"/>
                <a:gd name="connsiteX7" fmla="*/ 4572032 w 4714908"/>
                <a:gd name="connsiteY7" fmla="*/ 2643205 h 2815848"/>
                <a:gd name="connsiteX0" fmla="*/ 0 w 4714908"/>
                <a:gd name="connsiteY0" fmla="*/ 1893107 h 2803941"/>
                <a:gd name="connsiteX1" fmla="*/ 1571636 w 4714908"/>
                <a:gd name="connsiteY1" fmla="*/ 1893107 h 2803941"/>
                <a:gd name="connsiteX2" fmla="*/ 4000528 w 4714908"/>
                <a:gd name="connsiteY2" fmla="*/ 1750231 h 2803941"/>
                <a:gd name="connsiteX3" fmla="*/ 4286280 w 4714908"/>
                <a:gd name="connsiteY3" fmla="*/ 107157 h 2803941"/>
                <a:gd name="connsiteX4" fmla="*/ 4357718 w 4714908"/>
                <a:gd name="connsiteY4" fmla="*/ 2393173 h 2803941"/>
                <a:gd name="connsiteX5" fmla="*/ 4572032 w 4714908"/>
                <a:gd name="connsiteY5" fmla="*/ 2571768 h 2803941"/>
                <a:gd name="connsiteX6" fmla="*/ 4714908 w 4714908"/>
                <a:gd name="connsiteY6" fmla="*/ 2643206 h 2803941"/>
                <a:gd name="connsiteX7" fmla="*/ 4572032 w 4714908"/>
                <a:gd name="connsiteY7" fmla="*/ 2643205 h 2803941"/>
                <a:gd name="connsiteX0" fmla="*/ 0 w 4714908"/>
                <a:gd name="connsiteY0" fmla="*/ 1893107 h 2803941"/>
                <a:gd name="connsiteX1" fmla="*/ 1571636 w 4714908"/>
                <a:gd name="connsiteY1" fmla="*/ 1893107 h 2803941"/>
                <a:gd name="connsiteX2" fmla="*/ 4000528 w 4714908"/>
                <a:gd name="connsiteY2" fmla="*/ 1750231 h 2803941"/>
                <a:gd name="connsiteX3" fmla="*/ 4286280 w 4714908"/>
                <a:gd name="connsiteY3" fmla="*/ 107157 h 2803941"/>
                <a:gd name="connsiteX4" fmla="*/ 4357718 w 4714908"/>
                <a:gd name="connsiteY4" fmla="*/ 2393173 h 2803941"/>
                <a:gd name="connsiteX5" fmla="*/ 4572032 w 4714908"/>
                <a:gd name="connsiteY5" fmla="*/ 2571768 h 2803941"/>
                <a:gd name="connsiteX6" fmla="*/ 4714908 w 4714908"/>
                <a:gd name="connsiteY6" fmla="*/ 2643206 h 2803941"/>
                <a:gd name="connsiteX7" fmla="*/ 4572032 w 4714908"/>
                <a:gd name="connsiteY7" fmla="*/ 2714645 h 2803941"/>
                <a:gd name="connsiteX0" fmla="*/ 0 w 4714908"/>
                <a:gd name="connsiteY0" fmla="*/ 1893107 h 2827754"/>
                <a:gd name="connsiteX1" fmla="*/ 1571636 w 4714908"/>
                <a:gd name="connsiteY1" fmla="*/ 1893107 h 2827754"/>
                <a:gd name="connsiteX2" fmla="*/ 4000528 w 4714908"/>
                <a:gd name="connsiteY2" fmla="*/ 1750231 h 2827754"/>
                <a:gd name="connsiteX3" fmla="*/ 4286280 w 4714908"/>
                <a:gd name="connsiteY3" fmla="*/ 107157 h 2827754"/>
                <a:gd name="connsiteX4" fmla="*/ 4357718 w 4714908"/>
                <a:gd name="connsiteY4" fmla="*/ 2393173 h 2827754"/>
                <a:gd name="connsiteX5" fmla="*/ 4572032 w 4714908"/>
                <a:gd name="connsiteY5" fmla="*/ 2714645 h 2827754"/>
                <a:gd name="connsiteX6" fmla="*/ 4714908 w 4714908"/>
                <a:gd name="connsiteY6" fmla="*/ 2643206 h 2827754"/>
                <a:gd name="connsiteX7" fmla="*/ 4572032 w 4714908"/>
                <a:gd name="connsiteY7" fmla="*/ 2714645 h 2827754"/>
                <a:gd name="connsiteX0" fmla="*/ 0 w 4929222"/>
                <a:gd name="connsiteY0" fmla="*/ 1893107 h 2827754"/>
                <a:gd name="connsiteX1" fmla="*/ 1571636 w 4929222"/>
                <a:gd name="connsiteY1" fmla="*/ 1893107 h 2827754"/>
                <a:gd name="connsiteX2" fmla="*/ 4000528 w 4929222"/>
                <a:gd name="connsiteY2" fmla="*/ 1750231 h 2827754"/>
                <a:gd name="connsiteX3" fmla="*/ 4286280 w 4929222"/>
                <a:gd name="connsiteY3" fmla="*/ 107157 h 2827754"/>
                <a:gd name="connsiteX4" fmla="*/ 4357718 w 4929222"/>
                <a:gd name="connsiteY4" fmla="*/ 2393173 h 2827754"/>
                <a:gd name="connsiteX5" fmla="*/ 4572032 w 4929222"/>
                <a:gd name="connsiteY5" fmla="*/ 2714645 h 2827754"/>
                <a:gd name="connsiteX6" fmla="*/ 4929222 w 4929222"/>
                <a:gd name="connsiteY6" fmla="*/ 2714644 h 2827754"/>
                <a:gd name="connsiteX7" fmla="*/ 4572032 w 4929222"/>
                <a:gd name="connsiteY7" fmla="*/ 2714645 h 2827754"/>
                <a:gd name="connsiteX0" fmla="*/ 0 w 4929222"/>
                <a:gd name="connsiteY0" fmla="*/ 1893107 h 2827754"/>
                <a:gd name="connsiteX1" fmla="*/ 1571636 w 4929222"/>
                <a:gd name="connsiteY1" fmla="*/ 1893107 h 2827754"/>
                <a:gd name="connsiteX2" fmla="*/ 4000528 w 4929222"/>
                <a:gd name="connsiteY2" fmla="*/ 1750231 h 2827754"/>
                <a:gd name="connsiteX3" fmla="*/ 4286280 w 4929222"/>
                <a:gd name="connsiteY3" fmla="*/ 107157 h 2827754"/>
                <a:gd name="connsiteX4" fmla="*/ 4357718 w 4929222"/>
                <a:gd name="connsiteY4" fmla="*/ 2393173 h 2827754"/>
                <a:gd name="connsiteX5" fmla="*/ 4572032 w 4929222"/>
                <a:gd name="connsiteY5" fmla="*/ 2714645 h 2827754"/>
                <a:gd name="connsiteX6" fmla="*/ 4929222 w 4929222"/>
                <a:gd name="connsiteY6" fmla="*/ 2714644 h 2827754"/>
                <a:gd name="connsiteX7" fmla="*/ 4572032 w 4929222"/>
                <a:gd name="connsiteY7" fmla="*/ 2643206 h 2827754"/>
                <a:gd name="connsiteX0" fmla="*/ 0 w 4941128"/>
                <a:gd name="connsiteY0" fmla="*/ 1893107 h 2827754"/>
                <a:gd name="connsiteX1" fmla="*/ 1571636 w 4941128"/>
                <a:gd name="connsiteY1" fmla="*/ 1893107 h 2827754"/>
                <a:gd name="connsiteX2" fmla="*/ 4000528 w 4941128"/>
                <a:gd name="connsiteY2" fmla="*/ 1750231 h 2827754"/>
                <a:gd name="connsiteX3" fmla="*/ 4286280 w 4941128"/>
                <a:gd name="connsiteY3" fmla="*/ 107157 h 2827754"/>
                <a:gd name="connsiteX4" fmla="*/ 4357718 w 4941128"/>
                <a:gd name="connsiteY4" fmla="*/ 2393173 h 2827754"/>
                <a:gd name="connsiteX5" fmla="*/ 4572032 w 4941128"/>
                <a:gd name="connsiteY5" fmla="*/ 2714645 h 2827754"/>
                <a:gd name="connsiteX6" fmla="*/ 4929222 w 4941128"/>
                <a:gd name="connsiteY6" fmla="*/ 2714644 h 2827754"/>
                <a:gd name="connsiteX7" fmla="*/ 4500594 w 4941128"/>
                <a:gd name="connsiteY7" fmla="*/ 2571768 h 2827754"/>
                <a:gd name="connsiteX0" fmla="*/ 0 w 4929222"/>
                <a:gd name="connsiteY0" fmla="*/ 1893107 h 2827754"/>
                <a:gd name="connsiteX1" fmla="*/ 1571636 w 4929222"/>
                <a:gd name="connsiteY1" fmla="*/ 1893107 h 2827754"/>
                <a:gd name="connsiteX2" fmla="*/ 4000528 w 4929222"/>
                <a:gd name="connsiteY2" fmla="*/ 1750231 h 2827754"/>
                <a:gd name="connsiteX3" fmla="*/ 4286280 w 4929222"/>
                <a:gd name="connsiteY3" fmla="*/ 107157 h 2827754"/>
                <a:gd name="connsiteX4" fmla="*/ 4357718 w 4929222"/>
                <a:gd name="connsiteY4" fmla="*/ 2393173 h 2827754"/>
                <a:gd name="connsiteX5" fmla="*/ 4572032 w 4929222"/>
                <a:gd name="connsiteY5" fmla="*/ 2714645 h 2827754"/>
                <a:gd name="connsiteX6" fmla="*/ 4929222 w 4929222"/>
                <a:gd name="connsiteY6" fmla="*/ 2714644 h 2827754"/>
                <a:gd name="connsiteX7" fmla="*/ 4929222 w 4929222"/>
                <a:gd name="connsiteY7" fmla="*/ 2714644 h 2827754"/>
                <a:gd name="connsiteX0" fmla="*/ 0 w 4929222"/>
                <a:gd name="connsiteY0" fmla="*/ 1893107 h 2815848"/>
                <a:gd name="connsiteX1" fmla="*/ 1571636 w 4929222"/>
                <a:gd name="connsiteY1" fmla="*/ 1893107 h 2815848"/>
                <a:gd name="connsiteX2" fmla="*/ 4000528 w 4929222"/>
                <a:gd name="connsiteY2" fmla="*/ 1750231 h 2815848"/>
                <a:gd name="connsiteX3" fmla="*/ 4286280 w 4929222"/>
                <a:gd name="connsiteY3" fmla="*/ 107157 h 2815848"/>
                <a:gd name="connsiteX4" fmla="*/ 4357718 w 4929222"/>
                <a:gd name="connsiteY4" fmla="*/ 2393173 h 2815848"/>
                <a:gd name="connsiteX5" fmla="*/ 4572032 w 4929222"/>
                <a:gd name="connsiteY5" fmla="*/ 2643206 h 2815848"/>
                <a:gd name="connsiteX6" fmla="*/ 4929222 w 4929222"/>
                <a:gd name="connsiteY6" fmla="*/ 2714644 h 2815848"/>
                <a:gd name="connsiteX7" fmla="*/ 4929222 w 4929222"/>
                <a:gd name="connsiteY7" fmla="*/ 2714644 h 2815848"/>
                <a:gd name="connsiteX0" fmla="*/ 0 w 4929222"/>
                <a:gd name="connsiteY0" fmla="*/ 1893107 h 2815848"/>
                <a:gd name="connsiteX1" fmla="*/ 1571636 w 4929222"/>
                <a:gd name="connsiteY1" fmla="*/ 1893107 h 2815848"/>
                <a:gd name="connsiteX2" fmla="*/ 4000528 w 4929222"/>
                <a:gd name="connsiteY2" fmla="*/ 1750231 h 2815848"/>
                <a:gd name="connsiteX3" fmla="*/ 4286280 w 4929222"/>
                <a:gd name="connsiteY3" fmla="*/ 107157 h 2815848"/>
                <a:gd name="connsiteX4" fmla="*/ 4357718 w 4929222"/>
                <a:gd name="connsiteY4" fmla="*/ 2393173 h 2815848"/>
                <a:gd name="connsiteX5" fmla="*/ 4572032 w 4929222"/>
                <a:gd name="connsiteY5" fmla="*/ 2643206 h 2815848"/>
                <a:gd name="connsiteX6" fmla="*/ 4929222 w 4929222"/>
                <a:gd name="connsiteY6" fmla="*/ 2714644 h 2815848"/>
                <a:gd name="connsiteX7" fmla="*/ 4929222 w 4929222"/>
                <a:gd name="connsiteY7" fmla="*/ 2714644 h 2815848"/>
                <a:gd name="connsiteX0" fmla="*/ 0 w 4929222"/>
                <a:gd name="connsiteY0" fmla="*/ 1893107 h 2827754"/>
                <a:gd name="connsiteX1" fmla="*/ 1571636 w 4929222"/>
                <a:gd name="connsiteY1" fmla="*/ 1893107 h 2827754"/>
                <a:gd name="connsiteX2" fmla="*/ 4000528 w 4929222"/>
                <a:gd name="connsiteY2" fmla="*/ 1750231 h 2827754"/>
                <a:gd name="connsiteX3" fmla="*/ 4286280 w 4929222"/>
                <a:gd name="connsiteY3" fmla="*/ 107157 h 2827754"/>
                <a:gd name="connsiteX4" fmla="*/ 4357718 w 4929222"/>
                <a:gd name="connsiteY4" fmla="*/ 2393173 h 2827754"/>
                <a:gd name="connsiteX5" fmla="*/ 4572032 w 4929222"/>
                <a:gd name="connsiteY5" fmla="*/ 2714644 h 2827754"/>
                <a:gd name="connsiteX6" fmla="*/ 4929222 w 4929222"/>
                <a:gd name="connsiteY6" fmla="*/ 2714644 h 2827754"/>
                <a:gd name="connsiteX7" fmla="*/ 4929222 w 4929222"/>
                <a:gd name="connsiteY7" fmla="*/ 2714644 h 2827754"/>
                <a:gd name="connsiteX0" fmla="*/ 0 w 4929222"/>
                <a:gd name="connsiteY0" fmla="*/ 1893107 h 2827754"/>
                <a:gd name="connsiteX1" fmla="*/ 1571636 w 4929222"/>
                <a:gd name="connsiteY1" fmla="*/ 1893107 h 2827754"/>
                <a:gd name="connsiteX2" fmla="*/ 4000528 w 4929222"/>
                <a:gd name="connsiteY2" fmla="*/ 1750231 h 2827754"/>
                <a:gd name="connsiteX3" fmla="*/ 4286280 w 4929222"/>
                <a:gd name="connsiteY3" fmla="*/ 107157 h 2827754"/>
                <a:gd name="connsiteX4" fmla="*/ 4357718 w 4929222"/>
                <a:gd name="connsiteY4" fmla="*/ 2393173 h 2827754"/>
                <a:gd name="connsiteX5" fmla="*/ 4572032 w 4929222"/>
                <a:gd name="connsiteY5" fmla="*/ 2714644 h 2827754"/>
                <a:gd name="connsiteX6" fmla="*/ 4929222 w 4929222"/>
                <a:gd name="connsiteY6" fmla="*/ 2714644 h 2827754"/>
                <a:gd name="connsiteX7" fmla="*/ 4929222 w 4929222"/>
                <a:gd name="connsiteY7" fmla="*/ 2714644 h 2827754"/>
                <a:gd name="connsiteX0" fmla="*/ 0 w 4929222"/>
                <a:gd name="connsiteY0" fmla="*/ 1893107 h 2827754"/>
                <a:gd name="connsiteX1" fmla="*/ 1571636 w 4929222"/>
                <a:gd name="connsiteY1" fmla="*/ 1893107 h 2827754"/>
                <a:gd name="connsiteX2" fmla="*/ 4000528 w 4929222"/>
                <a:gd name="connsiteY2" fmla="*/ 1750231 h 2827754"/>
                <a:gd name="connsiteX3" fmla="*/ 4286280 w 4929222"/>
                <a:gd name="connsiteY3" fmla="*/ 107157 h 2827754"/>
                <a:gd name="connsiteX4" fmla="*/ 4357718 w 4929222"/>
                <a:gd name="connsiteY4" fmla="*/ 2393173 h 2827754"/>
                <a:gd name="connsiteX5" fmla="*/ 4572032 w 4929222"/>
                <a:gd name="connsiteY5" fmla="*/ 2714644 h 2827754"/>
                <a:gd name="connsiteX6" fmla="*/ 4929222 w 4929222"/>
                <a:gd name="connsiteY6" fmla="*/ 2714644 h 2827754"/>
                <a:gd name="connsiteX7" fmla="*/ 4929222 w 4929222"/>
                <a:gd name="connsiteY7" fmla="*/ 2786082 h 2827754"/>
                <a:gd name="connsiteX0" fmla="*/ 0 w 4929222"/>
                <a:gd name="connsiteY0" fmla="*/ 1893107 h 2827754"/>
                <a:gd name="connsiteX1" fmla="*/ 1571636 w 4929222"/>
                <a:gd name="connsiteY1" fmla="*/ 1893107 h 2827754"/>
                <a:gd name="connsiteX2" fmla="*/ 4000528 w 4929222"/>
                <a:gd name="connsiteY2" fmla="*/ 1750231 h 2827754"/>
                <a:gd name="connsiteX3" fmla="*/ 4286280 w 4929222"/>
                <a:gd name="connsiteY3" fmla="*/ 107157 h 2827754"/>
                <a:gd name="connsiteX4" fmla="*/ 4357718 w 4929222"/>
                <a:gd name="connsiteY4" fmla="*/ 2393173 h 2827754"/>
                <a:gd name="connsiteX5" fmla="*/ 4572032 w 4929222"/>
                <a:gd name="connsiteY5" fmla="*/ 2714644 h 2827754"/>
                <a:gd name="connsiteX6" fmla="*/ 4929222 w 4929222"/>
                <a:gd name="connsiteY6" fmla="*/ 2786082 h 2827754"/>
                <a:gd name="connsiteX7" fmla="*/ 4929222 w 4929222"/>
                <a:gd name="connsiteY7" fmla="*/ 2786082 h 2827754"/>
                <a:gd name="connsiteX0" fmla="*/ 0 w 4929222"/>
                <a:gd name="connsiteY0" fmla="*/ 1893107 h 2827754"/>
                <a:gd name="connsiteX1" fmla="*/ 1571636 w 4929222"/>
                <a:gd name="connsiteY1" fmla="*/ 1893107 h 2827754"/>
                <a:gd name="connsiteX2" fmla="*/ 4000528 w 4929222"/>
                <a:gd name="connsiteY2" fmla="*/ 1750231 h 2827754"/>
                <a:gd name="connsiteX3" fmla="*/ 4286280 w 4929222"/>
                <a:gd name="connsiteY3" fmla="*/ 107157 h 2827754"/>
                <a:gd name="connsiteX4" fmla="*/ 4357718 w 4929222"/>
                <a:gd name="connsiteY4" fmla="*/ 2393173 h 2827754"/>
                <a:gd name="connsiteX5" fmla="*/ 4572032 w 4929222"/>
                <a:gd name="connsiteY5" fmla="*/ 2714644 h 2827754"/>
                <a:gd name="connsiteX6" fmla="*/ 4929222 w 4929222"/>
                <a:gd name="connsiteY6" fmla="*/ 2786082 h 2827754"/>
                <a:gd name="connsiteX7" fmla="*/ 4929222 w 4929222"/>
                <a:gd name="connsiteY7" fmla="*/ 2786082 h 2827754"/>
                <a:gd name="connsiteX0" fmla="*/ 0 w 4929222"/>
                <a:gd name="connsiteY0" fmla="*/ 1893107 h 2827754"/>
                <a:gd name="connsiteX1" fmla="*/ 1571636 w 4929222"/>
                <a:gd name="connsiteY1" fmla="*/ 1893107 h 2827754"/>
                <a:gd name="connsiteX2" fmla="*/ 4000528 w 4929222"/>
                <a:gd name="connsiteY2" fmla="*/ 1750231 h 2827754"/>
                <a:gd name="connsiteX3" fmla="*/ 4286280 w 4929222"/>
                <a:gd name="connsiteY3" fmla="*/ 107157 h 2827754"/>
                <a:gd name="connsiteX4" fmla="*/ 4357718 w 4929222"/>
                <a:gd name="connsiteY4" fmla="*/ 2393173 h 2827754"/>
                <a:gd name="connsiteX5" fmla="*/ 4572032 w 4929222"/>
                <a:gd name="connsiteY5" fmla="*/ 2714644 h 2827754"/>
                <a:gd name="connsiteX6" fmla="*/ 4929222 w 4929222"/>
                <a:gd name="connsiteY6" fmla="*/ 2786082 h 2827754"/>
                <a:gd name="connsiteX7" fmla="*/ 4929222 w 4929222"/>
                <a:gd name="connsiteY7" fmla="*/ 2786082 h 2827754"/>
                <a:gd name="connsiteX0" fmla="*/ 0 w 4929222"/>
                <a:gd name="connsiteY0" fmla="*/ 1893107 h 2827754"/>
                <a:gd name="connsiteX1" fmla="*/ 1571636 w 4929222"/>
                <a:gd name="connsiteY1" fmla="*/ 1893107 h 2827754"/>
                <a:gd name="connsiteX2" fmla="*/ 4000528 w 4929222"/>
                <a:gd name="connsiteY2" fmla="*/ 1750231 h 2827754"/>
                <a:gd name="connsiteX3" fmla="*/ 4286280 w 4929222"/>
                <a:gd name="connsiteY3" fmla="*/ 107157 h 2827754"/>
                <a:gd name="connsiteX4" fmla="*/ 4357718 w 4929222"/>
                <a:gd name="connsiteY4" fmla="*/ 2393173 h 2827754"/>
                <a:gd name="connsiteX5" fmla="*/ 4572032 w 4929222"/>
                <a:gd name="connsiteY5" fmla="*/ 2714644 h 2827754"/>
                <a:gd name="connsiteX6" fmla="*/ 4929222 w 4929222"/>
                <a:gd name="connsiteY6" fmla="*/ 2786082 h 2827754"/>
                <a:gd name="connsiteX7" fmla="*/ 4929222 w 4929222"/>
                <a:gd name="connsiteY7" fmla="*/ 2714644 h 2827754"/>
                <a:gd name="connsiteX0" fmla="*/ 0 w 4929222"/>
                <a:gd name="connsiteY0" fmla="*/ 1893107 h 2827754"/>
                <a:gd name="connsiteX1" fmla="*/ 1571636 w 4929222"/>
                <a:gd name="connsiteY1" fmla="*/ 1893107 h 2827754"/>
                <a:gd name="connsiteX2" fmla="*/ 4000528 w 4929222"/>
                <a:gd name="connsiteY2" fmla="*/ 1750231 h 2827754"/>
                <a:gd name="connsiteX3" fmla="*/ 4286280 w 4929222"/>
                <a:gd name="connsiteY3" fmla="*/ 107157 h 2827754"/>
                <a:gd name="connsiteX4" fmla="*/ 4357718 w 4929222"/>
                <a:gd name="connsiteY4" fmla="*/ 2393173 h 2827754"/>
                <a:gd name="connsiteX5" fmla="*/ 4572032 w 4929222"/>
                <a:gd name="connsiteY5" fmla="*/ 2714644 h 2827754"/>
                <a:gd name="connsiteX6" fmla="*/ 4929222 w 4929222"/>
                <a:gd name="connsiteY6" fmla="*/ 2786082 h 2827754"/>
                <a:gd name="connsiteX7" fmla="*/ 4929222 w 4929222"/>
                <a:gd name="connsiteY7" fmla="*/ 2643206 h 2827754"/>
                <a:gd name="connsiteX0" fmla="*/ 0 w 4929222"/>
                <a:gd name="connsiteY0" fmla="*/ 1893107 h 2827754"/>
                <a:gd name="connsiteX1" fmla="*/ 1571636 w 4929222"/>
                <a:gd name="connsiteY1" fmla="*/ 1893107 h 2827754"/>
                <a:gd name="connsiteX2" fmla="*/ 4000528 w 4929222"/>
                <a:gd name="connsiteY2" fmla="*/ 1750231 h 2827754"/>
                <a:gd name="connsiteX3" fmla="*/ 4286280 w 4929222"/>
                <a:gd name="connsiteY3" fmla="*/ 107157 h 2827754"/>
                <a:gd name="connsiteX4" fmla="*/ 4357718 w 4929222"/>
                <a:gd name="connsiteY4" fmla="*/ 2393173 h 2827754"/>
                <a:gd name="connsiteX5" fmla="*/ 4572032 w 4929222"/>
                <a:gd name="connsiteY5" fmla="*/ 2714644 h 2827754"/>
                <a:gd name="connsiteX6" fmla="*/ 4929222 w 4929222"/>
                <a:gd name="connsiteY6" fmla="*/ 2786082 h 2827754"/>
                <a:gd name="connsiteX7" fmla="*/ 4929222 w 4929222"/>
                <a:gd name="connsiteY7" fmla="*/ 2714644 h 2827754"/>
                <a:gd name="connsiteX0" fmla="*/ 0 w 5072098"/>
                <a:gd name="connsiteY0" fmla="*/ 1893107 h 2827754"/>
                <a:gd name="connsiteX1" fmla="*/ 1571636 w 5072098"/>
                <a:gd name="connsiteY1" fmla="*/ 1893107 h 2827754"/>
                <a:gd name="connsiteX2" fmla="*/ 4000528 w 5072098"/>
                <a:gd name="connsiteY2" fmla="*/ 1750231 h 2827754"/>
                <a:gd name="connsiteX3" fmla="*/ 4286280 w 5072098"/>
                <a:gd name="connsiteY3" fmla="*/ 107157 h 2827754"/>
                <a:gd name="connsiteX4" fmla="*/ 4357718 w 5072098"/>
                <a:gd name="connsiteY4" fmla="*/ 2393173 h 2827754"/>
                <a:gd name="connsiteX5" fmla="*/ 4572032 w 5072098"/>
                <a:gd name="connsiteY5" fmla="*/ 2714644 h 2827754"/>
                <a:gd name="connsiteX6" fmla="*/ 5072098 w 5072098"/>
                <a:gd name="connsiteY6" fmla="*/ 2714644 h 2827754"/>
                <a:gd name="connsiteX7" fmla="*/ 4929222 w 5072098"/>
                <a:gd name="connsiteY7" fmla="*/ 2714644 h 2827754"/>
                <a:gd name="connsiteX0" fmla="*/ 0 w 5072098"/>
                <a:gd name="connsiteY0" fmla="*/ 1893107 h 2827754"/>
                <a:gd name="connsiteX1" fmla="*/ 1571636 w 5072098"/>
                <a:gd name="connsiteY1" fmla="*/ 1928826 h 2827754"/>
                <a:gd name="connsiteX2" fmla="*/ 4000528 w 5072098"/>
                <a:gd name="connsiteY2" fmla="*/ 1750231 h 2827754"/>
                <a:gd name="connsiteX3" fmla="*/ 4286280 w 5072098"/>
                <a:gd name="connsiteY3" fmla="*/ 107157 h 2827754"/>
                <a:gd name="connsiteX4" fmla="*/ 4357718 w 5072098"/>
                <a:gd name="connsiteY4" fmla="*/ 2393173 h 2827754"/>
                <a:gd name="connsiteX5" fmla="*/ 4572032 w 5072098"/>
                <a:gd name="connsiteY5" fmla="*/ 2714644 h 2827754"/>
                <a:gd name="connsiteX6" fmla="*/ 5072098 w 5072098"/>
                <a:gd name="connsiteY6" fmla="*/ 2714644 h 2827754"/>
                <a:gd name="connsiteX7" fmla="*/ 4929222 w 5072098"/>
                <a:gd name="connsiteY7" fmla="*/ 2714644 h 2827754"/>
                <a:gd name="connsiteX0" fmla="*/ 0 w 5072098"/>
                <a:gd name="connsiteY0" fmla="*/ 1893107 h 2827754"/>
                <a:gd name="connsiteX1" fmla="*/ 1571636 w 5072098"/>
                <a:gd name="connsiteY1" fmla="*/ 1928826 h 2827754"/>
                <a:gd name="connsiteX2" fmla="*/ 1714512 w 5072098"/>
                <a:gd name="connsiteY2" fmla="*/ 1928826 h 2827754"/>
                <a:gd name="connsiteX3" fmla="*/ 4000528 w 5072098"/>
                <a:gd name="connsiteY3" fmla="*/ 1750231 h 2827754"/>
                <a:gd name="connsiteX4" fmla="*/ 4286280 w 5072098"/>
                <a:gd name="connsiteY4" fmla="*/ 107157 h 2827754"/>
                <a:gd name="connsiteX5" fmla="*/ 4357718 w 5072098"/>
                <a:gd name="connsiteY5" fmla="*/ 2393173 h 2827754"/>
                <a:gd name="connsiteX6" fmla="*/ 4572032 w 5072098"/>
                <a:gd name="connsiteY6" fmla="*/ 2714644 h 2827754"/>
                <a:gd name="connsiteX7" fmla="*/ 5072098 w 5072098"/>
                <a:gd name="connsiteY7" fmla="*/ 2714644 h 2827754"/>
                <a:gd name="connsiteX8" fmla="*/ 4929222 w 5072098"/>
                <a:gd name="connsiteY8" fmla="*/ 2714644 h 2827754"/>
                <a:gd name="connsiteX0" fmla="*/ 0 w 5072098"/>
                <a:gd name="connsiteY0" fmla="*/ 1893107 h 2827754"/>
                <a:gd name="connsiteX1" fmla="*/ 1571636 w 5072098"/>
                <a:gd name="connsiteY1" fmla="*/ 1928826 h 2827754"/>
                <a:gd name="connsiteX2" fmla="*/ 428628 w 5072098"/>
                <a:gd name="connsiteY2" fmla="*/ 1928826 h 2827754"/>
                <a:gd name="connsiteX3" fmla="*/ 4000528 w 5072098"/>
                <a:gd name="connsiteY3" fmla="*/ 1750231 h 2827754"/>
                <a:gd name="connsiteX4" fmla="*/ 4286280 w 5072098"/>
                <a:gd name="connsiteY4" fmla="*/ 107157 h 2827754"/>
                <a:gd name="connsiteX5" fmla="*/ 4357718 w 5072098"/>
                <a:gd name="connsiteY5" fmla="*/ 2393173 h 2827754"/>
                <a:gd name="connsiteX6" fmla="*/ 4572032 w 5072098"/>
                <a:gd name="connsiteY6" fmla="*/ 2714644 h 2827754"/>
                <a:gd name="connsiteX7" fmla="*/ 5072098 w 5072098"/>
                <a:gd name="connsiteY7" fmla="*/ 2714644 h 2827754"/>
                <a:gd name="connsiteX8" fmla="*/ 4929222 w 5072098"/>
                <a:gd name="connsiteY8" fmla="*/ 2714644 h 2827754"/>
                <a:gd name="connsiteX0" fmla="*/ 261939 w 5334037"/>
                <a:gd name="connsiteY0" fmla="*/ 1893107 h 2827754"/>
                <a:gd name="connsiteX1" fmla="*/ 1833575 w 5334037"/>
                <a:gd name="connsiteY1" fmla="*/ 1928826 h 2827754"/>
                <a:gd name="connsiteX2" fmla="*/ 404815 w 5334037"/>
                <a:gd name="connsiteY2" fmla="*/ 1928826 h 2827754"/>
                <a:gd name="connsiteX3" fmla="*/ 4262467 w 5334037"/>
                <a:gd name="connsiteY3" fmla="*/ 1750231 h 2827754"/>
                <a:gd name="connsiteX4" fmla="*/ 4548219 w 5334037"/>
                <a:gd name="connsiteY4" fmla="*/ 107157 h 2827754"/>
                <a:gd name="connsiteX5" fmla="*/ 4619657 w 5334037"/>
                <a:gd name="connsiteY5" fmla="*/ 2393173 h 2827754"/>
                <a:gd name="connsiteX6" fmla="*/ 4833971 w 5334037"/>
                <a:gd name="connsiteY6" fmla="*/ 2714644 h 2827754"/>
                <a:gd name="connsiteX7" fmla="*/ 5334037 w 5334037"/>
                <a:gd name="connsiteY7" fmla="*/ 2714644 h 2827754"/>
                <a:gd name="connsiteX8" fmla="*/ 5191161 w 5334037"/>
                <a:gd name="connsiteY8" fmla="*/ 2714644 h 2827754"/>
                <a:gd name="connsiteX0" fmla="*/ 333377 w 5334037"/>
                <a:gd name="connsiteY0" fmla="*/ 2428892 h 2827754"/>
                <a:gd name="connsiteX1" fmla="*/ 1833575 w 5334037"/>
                <a:gd name="connsiteY1" fmla="*/ 1928826 h 2827754"/>
                <a:gd name="connsiteX2" fmla="*/ 404815 w 5334037"/>
                <a:gd name="connsiteY2" fmla="*/ 1928826 h 2827754"/>
                <a:gd name="connsiteX3" fmla="*/ 4262467 w 5334037"/>
                <a:gd name="connsiteY3" fmla="*/ 1750231 h 2827754"/>
                <a:gd name="connsiteX4" fmla="*/ 4548219 w 5334037"/>
                <a:gd name="connsiteY4" fmla="*/ 107157 h 2827754"/>
                <a:gd name="connsiteX5" fmla="*/ 4619657 w 5334037"/>
                <a:gd name="connsiteY5" fmla="*/ 2393173 h 2827754"/>
                <a:gd name="connsiteX6" fmla="*/ 4833971 w 5334037"/>
                <a:gd name="connsiteY6" fmla="*/ 2714644 h 2827754"/>
                <a:gd name="connsiteX7" fmla="*/ 5334037 w 5334037"/>
                <a:gd name="connsiteY7" fmla="*/ 2714644 h 2827754"/>
                <a:gd name="connsiteX8" fmla="*/ 5191161 w 5334037"/>
                <a:gd name="connsiteY8" fmla="*/ 2714644 h 2827754"/>
                <a:gd name="connsiteX0" fmla="*/ 1833575 w 5334037"/>
                <a:gd name="connsiteY0" fmla="*/ 1928826 h 2827754"/>
                <a:gd name="connsiteX1" fmla="*/ 404815 w 5334037"/>
                <a:gd name="connsiteY1" fmla="*/ 1928826 h 2827754"/>
                <a:gd name="connsiteX2" fmla="*/ 4262467 w 5334037"/>
                <a:gd name="connsiteY2" fmla="*/ 1750231 h 2827754"/>
                <a:gd name="connsiteX3" fmla="*/ 4548219 w 5334037"/>
                <a:gd name="connsiteY3" fmla="*/ 107157 h 2827754"/>
                <a:gd name="connsiteX4" fmla="*/ 4619657 w 5334037"/>
                <a:gd name="connsiteY4" fmla="*/ 2393173 h 2827754"/>
                <a:gd name="connsiteX5" fmla="*/ 4833971 w 5334037"/>
                <a:gd name="connsiteY5" fmla="*/ 2714644 h 2827754"/>
                <a:gd name="connsiteX6" fmla="*/ 5334037 w 5334037"/>
                <a:gd name="connsiteY6" fmla="*/ 2714644 h 2827754"/>
                <a:gd name="connsiteX7" fmla="*/ 5191161 w 5334037"/>
                <a:gd name="connsiteY7" fmla="*/ 2714644 h 2827754"/>
                <a:gd name="connsiteX0" fmla="*/ 0 w 3500462"/>
                <a:gd name="connsiteY0" fmla="*/ 1928826 h 2827754"/>
                <a:gd name="connsiteX1" fmla="*/ 2428892 w 3500462"/>
                <a:gd name="connsiteY1" fmla="*/ 1750231 h 2827754"/>
                <a:gd name="connsiteX2" fmla="*/ 2714644 w 3500462"/>
                <a:gd name="connsiteY2" fmla="*/ 107157 h 2827754"/>
                <a:gd name="connsiteX3" fmla="*/ 2786082 w 3500462"/>
                <a:gd name="connsiteY3" fmla="*/ 2393173 h 2827754"/>
                <a:gd name="connsiteX4" fmla="*/ 3000396 w 3500462"/>
                <a:gd name="connsiteY4" fmla="*/ 2714644 h 2827754"/>
                <a:gd name="connsiteX5" fmla="*/ 3500462 w 3500462"/>
                <a:gd name="connsiteY5" fmla="*/ 2714644 h 2827754"/>
                <a:gd name="connsiteX6" fmla="*/ 3357586 w 3500462"/>
                <a:gd name="connsiteY6" fmla="*/ 2714644 h 2827754"/>
                <a:gd name="connsiteX0" fmla="*/ 447084 w 3947546"/>
                <a:gd name="connsiteY0" fmla="*/ 1928826 h 2827754"/>
                <a:gd name="connsiteX1" fmla="*/ 404815 w 3947546"/>
                <a:gd name="connsiteY1" fmla="*/ 1915170 h 2827754"/>
                <a:gd name="connsiteX2" fmla="*/ 2875976 w 3947546"/>
                <a:gd name="connsiteY2" fmla="*/ 1750231 h 2827754"/>
                <a:gd name="connsiteX3" fmla="*/ 3161728 w 3947546"/>
                <a:gd name="connsiteY3" fmla="*/ 107157 h 2827754"/>
                <a:gd name="connsiteX4" fmla="*/ 3233166 w 3947546"/>
                <a:gd name="connsiteY4" fmla="*/ 2393173 h 2827754"/>
                <a:gd name="connsiteX5" fmla="*/ 3447480 w 3947546"/>
                <a:gd name="connsiteY5" fmla="*/ 2714644 h 2827754"/>
                <a:gd name="connsiteX6" fmla="*/ 3947546 w 3947546"/>
                <a:gd name="connsiteY6" fmla="*/ 2714644 h 2827754"/>
                <a:gd name="connsiteX7" fmla="*/ 3804670 w 3947546"/>
                <a:gd name="connsiteY7" fmla="*/ 2714644 h 2827754"/>
                <a:gd name="connsiteX0" fmla="*/ 7045 w 3507507"/>
                <a:gd name="connsiteY0" fmla="*/ 1928826 h 2827754"/>
                <a:gd name="connsiteX1" fmla="*/ 1150052 w 3507507"/>
                <a:gd name="connsiteY1" fmla="*/ 1857388 h 2827754"/>
                <a:gd name="connsiteX2" fmla="*/ 2435937 w 3507507"/>
                <a:gd name="connsiteY2" fmla="*/ 1750231 h 2827754"/>
                <a:gd name="connsiteX3" fmla="*/ 2721689 w 3507507"/>
                <a:gd name="connsiteY3" fmla="*/ 107157 h 2827754"/>
                <a:gd name="connsiteX4" fmla="*/ 2793127 w 3507507"/>
                <a:gd name="connsiteY4" fmla="*/ 2393173 h 2827754"/>
                <a:gd name="connsiteX5" fmla="*/ 3007441 w 3507507"/>
                <a:gd name="connsiteY5" fmla="*/ 2714644 h 2827754"/>
                <a:gd name="connsiteX6" fmla="*/ 3507507 w 3507507"/>
                <a:gd name="connsiteY6" fmla="*/ 2714644 h 2827754"/>
                <a:gd name="connsiteX7" fmla="*/ 3364631 w 3507507"/>
                <a:gd name="connsiteY7" fmla="*/ 2714644 h 2827754"/>
                <a:gd name="connsiteX0" fmla="*/ 7045 w 5079144"/>
                <a:gd name="connsiteY0" fmla="*/ 1928826 h 2827754"/>
                <a:gd name="connsiteX1" fmla="*/ 2721689 w 5079144"/>
                <a:gd name="connsiteY1" fmla="*/ 1857388 h 2827754"/>
                <a:gd name="connsiteX2" fmla="*/ 4007574 w 5079144"/>
                <a:gd name="connsiteY2" fmla="*/ 1750231 h 2827754"/>
                <a:gd name="connsiteX3" fmla="*/ 4293326 w 5079144"/>
                <a:gd name="connsiteY3" fmla="*/ 107157 h 2827754"/>
                <a:gd name="connsiteX4" fmla="*/ 4364764 w 5079144"/>
                <a:gd name="connsiteY4" fmla="*/ 2393173 h 2827754"/>
                <a:gd name="connsiteX5" fmla="*/ 4579078 w 5079144"/>
                <a:gd name="connsiteY5" fmla="*/ 2714644 h 2827754"/>
                <a:gd name="connsiteX6" fmla="*/ 5079144 w 5079144"/>
                <a:gd name="connsiteY6" fmla="*/ 2714644 h 2827754"/>
                <a:gd name="connsiteX7" fmla="*/ 4936268 w 5079144"/>
                <a:gd name="connsiteY7" fmla="*/ 2714644 h 2827754"/>
                <a:gd name="connsiteX0" fmla="*/ 7045 w 5079144"/>
                <a:gd name="connsiteY0" fmla="*/ 1928826 h 2827754"/>
                <a:gd name="connsiteX1" fmla="*/ 2721689 w 5079144"/>
                <a:gd name="connsiteY1" fmla="*/ 1928826 h 2827754"/>
                <a:gd name="connsiteX2" fmla="*/ 4007574 w 5079144"/>
                <a:gd name="connsiteY2" fmla="*/ 1750231 h 2827754"/>
                <a:gd name="connsiteX3" fmla="*/ 4293326 w 5079144"/>
                <a:gd name="connsiteY3" fmla="*/ 107157 h 2827754"/>
                <a:gd name="connsiteX4" fmla="*/ 4364764 w 5079144"/>
                <a:gd name="connsiteY4" fmla="*/ 2393173 h 2827754"/>
                <a:gd name="connsiteX5" fmla="*/ 4579078 w 5079144"/>
                <a:gd name="connsiteY5" fmla="*/ 2714644 h 2827754"/>
                <a:gd name="connsiteX6" fmla="*/ 5079144 w 5079144"/>
                <a:gd name="connsiteY6" fmla="*/ 2714644 h 2827754"/>
                <a:gd name="connsiteX7" fmla="*/ 4936268 w 5079144"/>
                <a:gd name="connsiteY7" fmla="*/ 2714644 h 2827754"/>
                <a:gd name="connsiteX0" fmla="*/ 7045 w 5079144"/>
                <a:gd name="connsiteY0" fmla="*/ 1928826 h 2827754"/>
                <a:gd name="connsiteX1" fmla="*/ 2721689 w 5079144"/>
                <a:gd name="connsiteY1" fmla="*/ 1928826 h 2827754"/>
                <a:gd name="connsiteX2" fmla="*/ 4007574 w 5079144"/>
                <a:gd name="connsiteY2" fmla="*/ 1750231 h 2827754"/>
                <a:gd name="connsiteX3" fmla="*/ 4293326 w 5079144"/>
                <a:gd name="connsiteY3" fmla="*/ 107157 h 2827754"/>
                <a:gd name="connsiteX4" fmla="*/ 4364764 w 5079144"/>
                <a:gd name="connsiteY4" fmla="*/ 2393173 h 2827754"/>
                <a:gd name="connsiteX5" fmla="*/ 4579078 w 5079144"/>
                <a:gd name="connsiteY5" fmla="*/ 2714644 h 2827754"/>
                <a:gd name="connsiteX6" fmla="*/ 5079144 w 5079144"/>
                <a:gd name="connsiteY6" fmla="*/ 2714644 h 2827754"/>
                <a:gd name="connsiteX7" fmla="*/ 4936268 w 5079144"/>
                <a:gd name="connsiteY7" fmla="*/ 2714644 h 2827754"/>
                <a:gd name="connsiteX0" fmla="*/ 7045 w 5079144"/>
                <a:gd name="connsiteY0" fmla="*/ 1928826 h 2827754"/>
                <a:gd name="connsiteX1" fmla="*/ 2721689 w 5079144"/>
                <a:gd name="connsiteY1" fmla="*/ 1928826 h 2827754"/>
                <a:gd name="connsiteX2" fmla="*/ 4007574 w 5079144"/>
                <a:gd name="connsiteY2" fmla="*/ 1750231 h 2827754"/>
                <a:gd name="connsiteX3" fmla="*/ 4293326 w 5079144"/>
                <a:gd name="connsiteY3" fmla="*/ 107157 h 2827754"/>
                <a:gd name="connsiteX4" fmla="*/ 4364764 w 5079144"/>
                <a:gd name="connsiteY4" fmla="*/ 2393173 h 2827754"/>
                <a:gd name="connsiteX5" fmla="*/ 4579078 w 5079144"/>
                <a:gd name="connsiteY5" fmla="*/ 2714644 h 2827754"/>
                <a:gd name="connsiteX6" fmla="*/ 5079144 w 5079144"/>
                <a:gd name="connsiteY6" fmla="*/ 2714644 h 2827754"/>
                <a:gd name="connsiteX7" fmla="*/ 4936268 w 5079144"/>
                <a:gd name="connsiteY7" fmla="*/ 2714644 h 2827754"/>
                <a:gd name="connsiteX0" fmla="*/ 7045 w 5079144"/>
                <a:gd name="connsiteY0" fmla="*/ 1893107 h 2786082"/>
                <a:gd name="connsiteX1" fmla="*/ 2721689 w 5079144"/>
                <a:gd name="connsiteY1" fmla="*/ 1893107 h 2786082"/>
                <a:gd name="connsiteX2" fmla="*/ 4007574 w 5079144"/>
                <a:gd name="connsiteY2" fmla="*/ 1714512 h 2786082"/>
                <a:gd name="connsiteX3" fmla="*/ 4364763 w 5079144"/>
                <a:gd name="connsiteY3" fmla="*/ 107157 h 2786082"/>
                <a:gd name="connsiteX4" fmla="*/ 4364764 w 5079144"/>
                <a:gd name="connsiteY4" fmla="*/ 2357454 h 2786082"/>
                <a:gd name="connsiteX5" fmla="*/ 4579078 w 5079144"/>
                <a:gd name="connsiteY5" fmla="*/ 2678925 h 2786082"/>
                <a:gd name="connsiteX6" fmla="*/ 5079144 w 5079144"/>
                <a:gd name="connsiteY6" fmla="*/ 2678925 h 2786082"/>
                <a:gd name="connsiteX7" fmla="*/ 4936268 w 5079144"/>
                <a:gd name="connsiteY7" fmla="*/ 2678925 h 2786082"/>
                <a:gd name="connsiteX0" fmla="*/ 7045 w 5079144"/>
                <a:gd name="connsiteY0" fmla="*/ 1893107 h 2786082"/>
                <a:gd name="connsiteX1" fmla="*/ 2721689 w 5079144"/>
                <a:gd name="connsiteY1" fmla="*/ 1893107 h 2786082"/>
                <a:gd name="connsiteX2" fmla="*/ 4007574 w 5079144"/>
                <a:gd name="connsiteY2" fmla="*/ 1714512 h 2786082"/>
                <a:gd name="connsiteX3" fmla="*/ 4364763 w 5079144"/>
                <a:gd name="connsiteY3" fmla="*/ 107157 h 2786082"/>
                <a:gd name="connsiteX4" fmla="*/ 4364764 w 5079144"/>
                <a:gd name="connsiteY4" fmla="*/ 2357454 h 2786082"/>
                <a:gd name="connsiteX5" fmla="*/ 4579078 w 5079144"/>
                <a:gd name="connsiteY5" fmla="*/ 2678925 h 2786082"/>
                <a:gd name="connsiteX6" fmla="*/ 5079144 w 5079144"/>
                <a:gd name="connsiteY6" fmla="*/ 2678925 h 2786082"/>
                <a:gd name="connsiteX0" fmla="*/ 7045 w 4579078"/>
                <a:gd name="connsiteY0" fmla="*/ 1893107 h 2786082"/>
                <a:gd name="connsiteX1" fmla="*/ 2721689 w 4579078"/>
                <a:gd name="connsiteY1" fmla="*/ 1893107 h 2786082"/>
                <a:gd name="connsiteX2" fmla="*/ 4007574 w 4579078"/>
                <a:gd name="connsiteY2" fmla="*/ 1714512 h 2786082"/>
                <a:gd name="connsiteX3" fmla="*/ 4364763 w 4579078"/>
                <a:gd name="connsiteY3" fmla="*/ 107157 h 2786082"/>
                <a:gd name="connsiteX4" fmla="*/ 4364764 w 4579078"/>
                <a:gd name="connsiteY4" fmla="*/ 2357454 h 2786082"/>
                <a:gd name="connsiteX5" fmla="*/ 4579078 w 4579078"/>
                <a:gd name="connsiteY5" fmla="*/ 2678925 h 2786082"/>
                <a:gd name="connsiteX0" fmla="*/ 7045 w 4936267"/>
                <a:gd name="connsiteY0" fmla="*/ 1893107 h 2786082"/>
                <a:gd name="connsiteX1" fmla="*/ 2721689 w 4936267"/>
                <a:gd name="connsiteY1" fmla="*/ 1893107 h 2786082"/>
                <a:gd name="connsiteX2" fmla="*/ 4007574 w 4936267"/>
                <a:gd name="connsiteY2" fmla="*/ 1714512 h 2786082"/>
                <a:gd name="connsiteX3" fmla="*/ 4364763 w 4936267"/>
                <a:gd name="connsiteY3" fmla="*/ 107157 h 2786082"/>
                <a:gd name="connsiteX4" fmla="*/ 4364764 w 4936267"/>
                <a:gd name="connsiteY4" fmla="*/ 2357454 h 2786082"/>
                <a:gd name="connsiteX5" fmla="*/ 4936267 w 4936267"/>
                <a:gd name="connsiteY5" fmla="*/ 2678925 h 2786082"/>
                <a:gd name="connsiteX0" fmla="*/ 7045 w 4936267"/>
                <a:gd name="connsiteY0" fmla="*/ 1874953 h 2764903"/>
                <a:gd name="connsiteX1" fmla="*/ 2721689 w 4936267"/>
                <a:gd name="connsiteY1" fmla="*/ 1874953 h 2764903"/>
                <a:gd name="connsiteX2" fmla="*/ 4007574 w 4936267"/>
                <a:gd name="connsiteY2" fmla="*/ 1696358 h 2764903"/>
                <a:gd name="connsiteX3" fmla="*/ 4330140 w 4936267"/>
                <a:gd name="connsiteY3" fmla="*/ 107157 h 2764903"/>
                <a:gd name="connsiteX4" fmla="*/ 4364764 w 4936267"/>
                <a:gd name="connsiteY4" fmla="*/ 2339300 h 2764903"/>
                <a:gd name="connsiteX5" fmla="*/ 4936267 w 4936267"/>
                <a:gd name="connsiteY5" fmla="*/ 2660771 h 2764903"/>
                <a:gd name="connsiteX0" fmla="*/ 7045 w 4936267"/>
                <a:gd name="connsiteY0" fmla="*/ 1925461 h 2815409"/>
                <a:gd name="connsiteX1" fmla="*/ 2721689 w 4936267"/>
                <a:gd name="connsiteY1" fmla="*/ 1925461 h 2815409"/>
                <a:gd name="connsiteX2" fmla="*/ 4007574 w 4936267"/>
                <a:gd name="connsiteY2" fmla="*/ 1746866 h 2815409"/>
                <a:gd name="connsiteX3" fmla="*/ 4330140 w 4936267"/>
                <a:gd name="connsiteY3" fmla="*/ 157665 h 2815409"/>
                <a:gd name="connsiteX4" fmla="*/ 4364764 w 4936267"/>
                <a:gd name="connsiteY4" fmla="*/ 2389808 h 2815409"/>
                <a:gd name="connsiteX5" fmla="*/ 4936267 w 4936267"/>
                <a:gd name="connsiteY5" fmla="*/ 2711279 h 2815409"/>
                <a:gd name="connsiteX0" fmla="*/ 7045 w 4936267"/>
                <a:gd name="connsiteY0" fmla="*/ 1915746 h 2805695"/>
                <a:gd name="connsiteX1" fmla="*/ 2721689 w 4936267"/>
                <a:gd name="connsiteY1" fmla="*/ 1915746 h 2805695"/>
                <a:gd name="connsiteX2" fmla="*/ 4007574 w 4936267"/>
                <a:gd name="connsiteY2" fmla="*/ 1737151 h 2805695"/>
                <a:gd name="connsiteX3" fmla="*/ 4330140 w 4936267"/>
                <a:gd name="connsiteY3" fmla="*/ 147950 h 2805695"/>
                <a:gd name="connsiteX4" fmla="*/ 4364764 w 4936267"/>
                <a:gd name="connsiteY4" fmla="*/ 2380093 h 2805695"/>
                <a:gd name="connsiteX5" fmla="*/ 4936267 w 4936267"/>
                <a:gd name="connsiteY5" fmla="*/ 2701564 h 2805695"/>
                <a:gd name="connsiteX0" fmla="*/ 7045 w 4936267"/>
                <a:gd name="connsiteY0" fmla="*/ 1915746 h 2805695"/>
                <a:gd name="connsiteX1" fmla="*/ 2721689 w 4936267"/>
                <a:gd name="connsiteY1" fmla="*/ 1915746 h 2805695"/>
                <a:gd name="connsiteX2" fmla="*/ 4007574 w 4936267"/>
                <a:gd name="connsiteY2" fmla="*/ 1737151 h 2805695"/>
                <a:gd name="connsiteX3" fmla="*/ 4330140 w 4936267"/>
                <a:gd name="connsiteY3" fmla="*/ 147950 h 2805695"/>
                <a:gd name="connsiteX4" fmla="*/ 4364764 w 4936267"/>
                <a:gd name="connsiteY4" fmla="*/ 2380093 h 2805695"/>
                <a:gd name="connsiteX5" fmla="*/ 4936267 w 4936267"/>
                <a:gd name="connsiteY5" fmla="*/ 2701564 h 2805695"/>
                <a:gd name="connsiteX0" fmla="*/ 7045 w 4936267"/>
                <a:gd name="connsiteY0" fmla="*/ 1953906 h 2843855"/>
                <a:gd name="connsiteX1" fmla="*/ 2721689 w 4936267"/>
                <a:gd name="connsiteY1" fmla="*/ 1953906 h 2843855"/>
                <a:gd name="connsiteX2" fmla="*/ 4007574 w 4936267"/>
                <a:gd name="connsiteY2" fmla="*/ 1775311 h 2843855"/>
                <a:gd name="connsiteX3" fmla="*/ 4330140 w 4936267"/>
                <a:gd name="connsiteY3" fmla="*/ 186110 h 2843855"/>
                <a:gd name="connsiteX4" fmla="*/ 4364764 w 4936267"/>
                <a:gd name="connsiteY4" fmla="*/ 2418253 h 2843855"/>
                <a:gd name="connsiteX5" fmla="*/ 4936267 w 4936267"/>
                <a:gd name="connsiteY5" fmla="*/ 2739724 h 2843855"/>
                <a:gd name="connsiteX0" fmla="*/ 7045 w 4936267"/>
                <a:gd name="connsiteY0" fmla="*/ 1953906 h 2843855"/>
                <a:gd name="connsiteX1" fmla="*/ 2721689 w 4936267"/>
                <a:gd name="connsiteY1" fmla="*/ 1953906 h 2843855"/>
                <a:gd name="connsiteX2" fmla="*/ 4007574 w 4936267"/>
                <a:gd name="connsiteY2" fmla="*/ 1775311 h 2843855"/>
                <a:gd name="connsiteX3" fmla="*/ 4330140 w 4936267"/>
                <a:gd name="connsiteY3" fmla="*/ 186110 h 2843855"/>
                <a:gd name="connsiteX4" fmla="*/ 4364764 w 4936267"/>
                <a:gd name="connsiteY4" fmla="*/ 2418253 h 2843855"/>
                <a:gd name="connsiteX5" fmla="*/ 4936267 w 4936267"/>
                <a:gd name="connsiteY5" fmla="*/ 2739724 h 2843855"/>
                <a:gd name="connsiteX0" fmla="*/ 7045 w 4936267"/>
                <a:gd name="connsiteY0" fmla="*/ 1953906 h 2843855"/>
                <a:gd name="connsiteX1" fmla="*/ 2721689 w 4936267"/>
                <a:gd name="connsiteY1" fmla="*/ 1953906 h 2843855"/>
                <a:gd name="connsiteX2" fmla="*/ 4007574 w 4936267"/>
                <a:gd name="connsiteY2" fmla="*/ 1775311 h 2843855"/>
                <a:gd name="connsiteX3" fmla="*/ 4330140 w 4936267"/>
                <a:gd name="connsiteY3" fmla="*/ 186110 h 2843855"/>
                <a:gd name="connsiteX4" fmla="*/ 4364764 w 4936267"/>
                <a:gd name="connsiteY4" fmla="*/ 2418253 h 2843855"/>
                <a:gd name="connsiteX5" fmla="*/ 4936267 w 4936267"/>
                <a:gd name="connsiteY5" fmla="*/ 2739724 h 2843855"/>
                <a:gd name="connsiteX0" fmla="*/ 7045 w 4936267"/>
                <a:gd name="connsiteY0" fmla="*/ 1821868 h 2711817"/>
                <a:gd name="connsiteX1" fmla="*/ 2721689 w 4936267"/>
                <a:gd name="connsiteY1" fmla="*/ 1821868 h 2711817"/>
                <a:gd name="connsiteX2" fmla="*/ 4007574 w 4936267"/>
                <a:gd name="connsiteY2" fmla="*/ 1643273 h 2711817"/>
                <a:gd name="connsiteX3" fmla="*/ 4330140 w 4936267"/>
                <a:gd name="connsiteY3" fmla="*/ 54072 h 2711817"/>
                <a:gd name="connsiteX4" fmla="*/ 4364764 w 4936267"/>
                <a:gd name="connsiteY4" fmla="*/ 2286215 h 2711817"/>
                <a:gd name="connsiteX5" fmla="*/ 4936267 w 4936267"/>
                <a:gd name="connsiteY5" fmla="*/ 2607686 h 2711817"/>
                <a:gd name="connsiteX0" fmla="*/ 7045 w 4936267"/>
                <a:gd name="connsiteY0" fmla="*/ 1750639 h 2628717"/>
                <a:gd name="connsiteX1" fmla="*/ 2721689 w 4936267"/>
                <a:gd name="connsiteY1" fmla="*/ 1750639 h 2628717"/>
                <a:gd name="connsiteX2" fmla="*/ 4007574 w 4936267"/>
                <a:gd name="connsiteY2" fmla="*/ 1572044 h 2628717"/>
                <a:gd name="connsiteX3" fmla="*/ 4336709 w 4936267"/>
                <a:gd name="connsiteY3" fmla="*/ 54072 h 2628717"/>
                <a:gd name="connsiteX4" fmla="*/ 4364764 w 4936267"/>
                <a:gd name="connsiteY4" fmla="*/ 2214986 h 2628717"/>
                <a:gd name="connsiteX5" fmla="*/ 4936267 w 4936267"/>
                <a:gd name="connsiteY5" fmla="*/ 2536457 h 2628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36267" h="2628717">
                  <a:moveTo>
                    <a:pt x="7045" y="1750639"/>
                  </a:moveTo>
                  <a:cubicBezTo>
                    <a:pt x="0" y="1748363"/>
                    <a:pt x="2316874" y="1780405"/>
                    <a:pt x="2721689" y="1750639"/>
                  </a:cubicBezTo>
                  <a:cubicBezTo>
                    <a:pt x="3146849" y="1748889"/>
                    <a:pt x="3600425" y="1733501"/>
                    <a:pt x="4007574" y="1572044"/>
                  </a:cubicBezTo>
                  <a:cubicBezTo>
                    <a:pt x="4467059" y="1270709"/>
                    <a:pt x="4289654" y="0"/>
                    <a:pt x="4336709" y="54072"/>
                  </a:cubicBezTo>
                  <a:cubicBezTo>
                    <a:pt x="4397961" y="26916"/>
                    <a:pt x="4264838" y="1801255"/>
                    <a:pt x="4364764" y="2214986"/>
                  </a:cubicBezTo>
                  <a:cubicBezTo>
                    <a:pt x="4464690" y="2628717"/>
                    <a:pt x="4924361" y="2518598"/>
                    <a:pt x="4936267" y="2536457"/>
                  </a:cubicBezTo>
                </a:path>
              </a:pathLst>
            </a:custGeom>
            <a:ln>
              <a:solidFill>
                <a:srgbClr val="FF5353">
                  <a:alpha val="92941"/>
                </a:srgbClr>
              </a:solidFill>
              <a:headEnd type="none" w="med" len="med"/>
              <a:tailEnd type="non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000">
                <a:solidFill>
                  <a:schemeClr val="folHlink"/>
                </a:solidFill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7479745" y="4484806"/>
              <a:ext cx="1244600" cy="5842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5353"/>
                  </a:solidFill>
                </a:rPr>
                <a:t>Depth-dose</a:t>
              </a:r>
            </a:p>
            <a:p>
              <a:pPr algn="ctr"/>
              <a:r>
                <a:rPr lang="en-US" sz="1600" dirty="0">
                  <a:solidFill>
                    <a:srgbClr val="FF5353"/>
                  </a:solidFill>
                </a:rPr>
                <a:t> distribution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44408" y="6150031"/>
              <a:ext cx="8624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solidFill>
                    <a:schemeClr val="bg1"/>
                  </a:solidFill>
                </a:rPr>
                <a:t>Courtesy of PSI 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1" t="27083" r="14271" b="15235"/>
          <a:stretch/>
        </p:blipFill>
        <p:spPr bwMode="auto">
          <a:xfrm>
            <a:off x="174874" y="1412776"/>
            <a:ext cx="4272794" cy="267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33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864" y="2420888"/>
            <a:ext cx="8229600" cy="2908920"/>
          </a:xfrm>
        </p:spPr>
        <p:txBody>
          <a:bodyPr/>
          <a:lstStyle/>
          <a:p>
            <a:r>
              <a:rPr lang="en-US" smtClean="0"/>
              <a:t>What is a linear accelerator and CLIC</a:t>
            </a:r>
          </a:p>
          <a:p>
            <a:r>
              <a:rPr lang="en-US" smtClean="0"/>
              <a:t>Electrical breakdowns</a:t>
            </a:r>
          </a:p>
          <a:p>
            <a:r>
              <a:rPr lang="en-US" smtClean="0"/>
              <a:t>Multiscale material simulations</a:t>
            </a:r>
          </a:p>
          <a:p>
            <a:r>
              <a:rPr lang="en-US" smtClean="0"/>
              <a:t>Medical applications of linear accelerators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1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Autofit/>
          </a:bodyPr>
          <a:lstStyle/>
          <a:p>
            <a:r>
              <a:rPr lang="it-IT" sz="3200" dirty="0" smtClean="0"/>
              <a:t>Cyclinac = Cyclotron + Linac</a:t>
            </a:r>
            <a:br>
              <a:rPr lang="it-IT" sz="3200" dirty="0" smtClean="0"/>
            </a:br>
            <a:r>
              <a:rPr lang="it-IT" sz="3200" dirty="0" smtClean="0"/>
              <a:t> for hadrontherapy</a:t>
            </a:r>
            <a:endParaRPr lang="en-GB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8" y="3529161"/>
            <a:ext cx="5631782" cy="3312368"/>
          </a:xfrm>
        </p:spPr>
      </p:pic>
      <p:sp>
        <p:nvSpPr>
          <p:cNvPr id="3" name="TextBox 2"/>
          <p:cNvSpPr txBox="1"/>
          <p:nvPr/>
        </p:nvSpPr>
        <p:spPr>
          <a:xfrm>
            <a:off x="251520" y="516067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External pulsed source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6035315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High current CYCLOTRON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17506" y="436248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to </a:t>
            </a:r>
            <a:r>
              <a:rPr lang="it-IT" dirty="0" smtClean="0">
                <a:solidFill>
                  <a:schemeClr val="bg1"/>
                </a:solidFill>
              </a:rPr>
              <a:t>the patient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007868" y="4802331"/>
            <a:ext cx="1475900" cy="13883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3013" y="1772816"/>
            <a:ext cx="3226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 ENERGY MODULATION +</a:t>
            </a:r>
          </a:p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REP RATE PULSED BEAM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5062" y="4293096"/>
            <a:ext cx="2808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000" dirty="0" smtClean="0"/>
              <a:t>B</a:t>
            </a:r>
            <a:r>
              <a:rPr lang="it-IT" sz="2000" dirty="0" smtClean="0"/>
              <a:t>est </a:t>
            </a:r>
            <a:r>
              <a:rPr lang="it-IT" sz="2000" dirty="0" smtClean="0"/>
              <a:t>suited for treating </a:t>
            </a:r>
            <a:r>
              <a:rPr lang="it-IT" sz="2000" b="1" dirty="0" smtClean="0"/>
              <a:t>moving organs </a:t>
            </a:r>
            <a:r>
              <a:rPr lang="it-IT" sz="2000" dirty="0" smtClean="0"/>
              <a:t>with </a:t>
            </a:r>
            <a:r>
              <a:rPr lang="it-IT" sz="2000" b="1" dirty="0" smtClean="0">
                <a:solidFill>
                  <a:srgbClr val="FF0000"/>
                </a:solidFill>
              </a:rPr>
              <a:t>spot scanning </a:t>
            </a:r>
            <a:r>
              <a:rPr lang="it-IT" sz="2000" dirty="0" smtClean="0"/>
              <a:t>technique combinend with </a:t>
            </a:r>
            <a:r>
              <a:rPr lang="it-IT" sz="2000" b="1" dirty="0" smtClean="0">
                <a:solidFill>
                  <a:srgbClr val="FF0000"/>
                </a:solidFill>
              </a:rPr>
              <a:t>3D feed-back systems and multi-painting</a:t>
            </a:r>
            <a:endParaRPr lang="en-GB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583581"/>
              </p:ext>
            </p:extLst>
          </p:nvPr>
        </p:nvGraphicFramePr>
        <p:xfrm>
          <a:off x="3478825" y="1098942"/>
          <a:ext cx="5557671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207"/>
                <a:gridCol w="1479964"/>
                <a:gridCol w="1348250"/>
                <a:gridCol w="1348250"/>
              </a:tblGrid>
              <a:tr h="110041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Beam always </a:t>
                      </a:r>
                      <a:r>
                        <a:rPr lang="it-IT" dirty="0" smtClean="0"/>
                        <a:t>present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Energy  variation by electronics </a:t>
                      </a:r>
                      <a:r>
                        <a:rPr lang="it-IT" dirty="0" smtClean="0"/>
                        <a:t>mean</a:t>
                      </a:r>
                      <a:r>
                        <a:rPr lang="et-EE" dirty="0" smtClean="0"/>
                        <a:t>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Time </a:t>
                      </a:r>
                      <a:r>
                        <a:rPr lang="it-IT" dirty="0" smtClean="0"/>
                        <a:t>to </a:t>
                      </a:r>
                      <a:r>
                        <a:rPr lang="et-EE" dirty="0" err="1" smtClean="0"/>
                        <a:t>vary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smtClean="0"/>
                        <a:t>energy</a:t>
                      </a:r>
                      <a:endParaRPr lang="en-GB" dirty="0"/>
                    </a:p>
                  </a:txBody>
                  <a:tcPr anchor="ctr"/>
                </a:tc>
              </a:tr>
              <a:tr h="338589">
                <a:tc>
                  <a:txBody>
                    <a:bodyPr/>
                    <a:lstStyle/>
                    <a:p>
                      <a:r>
                        <a:rPr lang="it-IT" b="1" dirty="0" smtClean="0"/>
                        <a:t>Cyclotron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YES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NO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50 </a:t>
                      </a:r>
                      <a:r>
                        <a:rPr lang="it-IT" dirty="0" smtClean="0"/>
                        <a:t>ms</a:t>
                      </a:r>
                      <a:endParaRPr lang="en-GB" dirty="0"/>
                    </a:p>
                  </a:txBody>
                  <a:tcPr/>
                </a:tc>
              </a:tr>
              <a:tr h="338589">
                <a:tc>
                  <a:txBody>
                    <a:bodyPr/>
                    <a:lstStyle/>
                    <a:p>
                      <a:r>
                        <a:rPr lang="it-IT" b="1" dirty="0" smtClean="0"/>
                        <a:t>Synchrotron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YES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 s</a:t>
                      </a:r>
                      <a:endParaRPr lang="en-GB" dirty="0"/>
                    </a:p>
                  </a:txBody>
                  <a:tcPr/>
                </a:tc>
              </a:tr>
              <a:tr h="338589">
                <a:tc>
                  <a:txBody>
                    <a:bodyPr/>
                    <a:lstStyle/>
                    <a:p>
                      <a:r>
                        <a:rPr lang="it-IT" b="1" dirty="0" smtClean="0"/>
                        <a:t>Cyclinac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YES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YES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</a:t>
                      </a:r>
                      <a:r>
                        <a:rPr lang="it-IT" baseline="0" dirty="0" smtClean="0"/>
                        <a:t> ms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563888" y="3993380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err="1" smtClean="0">
                <a:solidFill>
                  <a:schemeClr val="bg1"/>
                </a:solidFill>
              </a:rPr>
              <a:t>LinAc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8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High gradients are needed</a:t>
            </a:r>
            <a:br>
              <a:rPr lang="it-IT" sz="3200" dirty="0" smtClean="0"/>
            </a:br>
            <a:r>
              <a:rPr lang="it-IT" sz="3200" dirty="0" smtClean="0"/>
              <a:t> to keep the machine compact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16" y="1519831"/>
            <a:ext cx="4474840" cy="3637361"/>
          </a:xfrm>
        </p:spPr>
        <p:txBody>
          <a:bodyPr>
            <a:noAutofit/>
          </a:bodyPr>
          <a:lstStyle/>
          <a:p>
            <a:r>
              <a:rPr lang="it-IT" sz="2400" b="1" dirty="0" smtClean="0"/>
              <a:t>CABOTO</a:t>
            </a:r>
            <a:r>
              <a:rPr lang="it-IT" sz="2400" dirty="0" smtClean="0"/>
              <a:t>:</a:t>
            </a:r>
          </a:p>
          <a:p>
            <a:pPr lvl="1"/>
            <a:r>
              <a:rPr lang="it-IT" sz="2000" dirty="0" smtClean="0"/>
              <a:t>Length </a:t>
            </a:r>
            <a:r>
              <a:rPr lang="it-IT" sz="2000" dirty="0" smtClean="0"/>
              <a:t>&lt; 25 m </a:t>
            </a:r>
          </a:p>
          <a:p>
            <a:pPr lvl="1"/>
            <a:r>
              <a:rPr lang="it-IT" sz="2000" b="1" i="1" dirty="0" smtClean="0"/>
              <a:t>E</a:t>
            </a:r>
            <a:r>
              <a:rPr lang="it-IT" sz="2000" baseline="-25000" dirty="0" smtClean="0"/>
              <a:t>a</a:t>
            </a:r>
            <a:r>
              <a:rPr lang="et-EE" sz="2000" dirty="0" smtClean="0"/>
              <a:t> </a:t>
            </a:r>
            <a:r>
              <a:rPr lang="it-IT" sz="2000" dirty="0" smtClean="0"/>
              <a:t>&gt; </a:t>
            </a:r>
            <a:r>
              <a:rPr lang="it-IT" sz="2000" dirty="0" smtClean="0"/>
              <a:t>20 </a:t>
            </a:r>
            <a:r>
              <a:rPr lang="it-IT" sz="2000" dirty="0" smtClean="0"/>
              <a:t>MV/m</a:t>
            </a:r>
            <a:endParaRPr lang="it-IT" sz="2000" b="1" dirty="0" smtClean="0">
              <a:solidFill>
                <a:srgbClr val="FF0000"/>
              </a:solidFill>
            </a:endParaRPr>
          </a:p>
          <a:p>
            <a:r>
              <a:rPr lang="it-IT" sz="2400" b="1" dirty="0" smtClean="0"/>
              <a:t>TULIP</a:t>
            </a:r>
            <a:r>
              <a:rPr lang="it-IT" sz="2400" dirty="0" smtClean="0"/>
              <a:t>:</a:t>
            </a:r>
          </a:p>
          <a:p>
            <a:pPr lvl="1"/>
            <a:r>
              <a:rPr lang="it-IT" sz="2000" dirty="0" smtClean="0"/>
              <a:t>Length </a:t>
            </a:r>
            <a:r>
              <a:rPr lang="it-IT" sz="2000" dirty="0" smtClean="0"/>
              <a:t>&lt; 10 m</a:t>
            </a:r>
          </a:p>
          <a:p>
            <a:pPr lvl="1"/>
            <a:r>
              <a:rPr lang="it-IT" sz="2000" b="1" i="1" dirty="0" smtClean="0"/>
              <a:t>E</a:t>
            </a:r>
            <a:r>
              <a:rPr lang="it-IT" sz="2000" baseline="-25000" dirty="0" smtClean="0"/>
              <a:t>a</a:t>
            </a:r>
            <a:r>
              <a:rPr lang="it-IT" sz="2000" dirty="0" smtClean="0"/>
              <a:t> </a:t>
            </a:r>
            <a:r>
              <a:rPr lang="it-IT" sz="2000" dirty="0"/>
              <a:t>&gt; 20 </a:t>
            </a:r>
            <a:r>
              <a:rPr lang="it-IT" sz="2000" dirty="0" smtClean="0"/>
              <a:t>MV/m</a:t>
            </a:r>
            <a:endParaRPr lang="it-IT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2400" dirty="0" smtClean="0">
              <a:sym typeface="Wingdings" pitchFamily="2" charset="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84784"/>
            <a:ext cx="4064945" cy="23498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4860032" y="4077072"/>
            <a:ext cx="3900964" cy="2611541"/>
            <a:chOff x="5076056" y="3949779"/>
            <a:chExt cx="3900964" cy="2611541"/>
          </a:xfrm>
        </p:grpSpPr>
        <p:pic>
          <p:nvPicPr>
            <p:cNvPr id="28" name="Picture 2" descr="\\cern.ch\dfs\Workspaces\t\TeraCYC\Marco\Tulip\img\Treatment_Room 3pipes_06122011.png"/>
            <p:cNvPicPr>
              <a:picLocks noChangeAspect="1" noChangeArrowheads="1"/>
            </p:cNvPicPr>
            <p:nvPr/>
          </p:nvPicPr>
          <p:blipFill>
            <a:blip r:embed="rId3" cstate="print"/>
            <a:srcRect l="9413" t="16379" r="6188"/>
            <a:stretch>
              <a:fillRect/>
            </a:stretch>
          </p:blipFill>
          <p:spPr bwMode="auto">
            <a:xfrm>
              <a:off x="5076056" y="3949779"/>
              <a:ext cx="3900964" cy="257556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Group 5"/>
            <p:cNvGrpSpPr/>
            <p:nvPr/>
          </p:nvGrpSpPr>
          <p:grpSpPr>
            <a:xfrm>
              <a:off x="5436096" y="6093296"/>
              <a:ext cx="2594026" cy="468024"/>
              <a:chOff x="5436096" y="6093296"/>
              <a:chExt cx="2594026" cy="468024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5438122" y="6309320"/>
                <a:ext cx="2592000" cy="252000"/>
              </a:xfrm>
              <a:prstGeom prst="rect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ES" sz="1400" b="1" dirty="0" err="1" smtClean="0">
                    <a:solidFill>
                      <a:schemeClr val="tx1"/>
                    </a:solidFill>
                  </a:rPr>
                  <a:t>TUrning</a:t>
                </a:r>
                <a:r>
                  <a:rPr lang="es-ES" sz="1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s-ES" sz="1400" b="1" dirty="0" err="1" smtClean="0">
                    <a:solidFill>
                      <a:schemeClr val="tx1"/>
                    </a:solidFill>
                  </a:rPr>
                  <a:t>LInac</a:t>
                </a:r>
                <a:r>
                  <a:rPr lang="es-ES" sz="1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s-ES" sz="1400" b="1" dirty="0" err="1" smtClean="0">
                    <a:solidFill>
                      <a:schemeClr val="tx1"/>
                    </a:solidFill>
                  </a:rPr>
                  <a:t>for</a:t>
                </a:r>
                <a:r>
                  <a:rPr lang="es-ES" sz="14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s-ES" sz="1400" b="1" dirty="0" err="1" smtClean="0">
                    <a:solidFill>
                      <a:schemeClr val="tx1"/>
                    </a:solidFill>
                  </a:rPr>
                  <a:t>Protontherapy</a:t>
                </a:r>
                <a:endParaRPr lang="en-GB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436096" y="6093296"/>
                <a:ext cx="857751" cy="252000"/>
              </a:xfrm>
              <a:prstGeom prst="rect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ES" sz="1400" b="1" dirty="0" smtClean="0">
                    <a:solidFill>
                      <a:schemeClr val="tx1"/>
                    </a:solidFill>
                  </a:rPr>
                  <a:t>TULIP=</a:t>
                </a:r>
                <a:endParaRPr lang="en-GB" sz="1400" b="1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 l="14563" t="15582" r="13677" b="20469"/>
          <a:stretch>
            <a:fillRect/>
          </a:stretch>
        </p:blipFill>
        <p:spPr bwMode="auto">
          <a:xfrm>
            <a:off x="683568" y="4149080"/>
            <a:ext cx="3600400" cy="256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3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Summary</a:t>
            </a:r>
            <a:endParaRPr lang="en-GB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2340" y="1700808"/>
            <a:ext cx="8280920" cy="3888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High gradients</a:t>
            </a:r>
            <a:r>
              <a:rPr lang="en-US" dirty="0" smtClean="0"/>
              <a:t> are needed to keep the machine compact</a:t>
            </a:r>
          </a:p>
          <a:p>
            <a:r>
              <a:rPr lang="en-US" dirty="0" smtClean="0"/>
              <a:t>Electrical breakdowns must be under control</a:t>
            </a:r>
            <a:endParaRPr lang="et-EE" dirty="0" smtClean="0"/>
          </a:p>
          <a:p>
            <a:r>
              <a:rPr lang="et-EE" dirty="0" err="1" smtClean="0"/>
              <a:t>Material</a:t>
            </a:r>
            <a:r>
              <a:rPr lang="et-EE" dirty="0" smtClean="0"/>
              <a:t> </a:t>
            </a:r>
            <a:r>
              <a:rPr lang="et-EE" dirty="0" err="1" smtClean="0"/>
              <a:t>deformation</a:t>
            </a:r>
            <a:r>
              <a:rPr lang="et-EE" dirty="0" smtClean="0"/>
              <a:t> </a:t>
            </a:r>
            <a:r>
              <a:rPr lang="et-EE" dirty="0" err="1" smtClean="0"/>
              <a:t>due</a:t>
            </a:r>
            <a:r>
              <a:rPr lang="et-EE" dirty="0" smtClean="0"/>
              <a:t> </a:t>
            </a:r>
            <a:r>
              <a:rPr lang="et-EE" dirty="0" err="1" smtClean="0"/>
              <a:t>to</a:t>
            </a:r>
            <a:r>
              <a:rPr lang="et-EE" dirty="0" smtClean="0"/>
              <a:t> </a:t>
            </a:r>
            <a:r>
              <a:rPr lang="et-EE" dirty="0" err="1" smtClean="0"/>
              <a:t>voids</a:t>
            </a:r>
            <a:endParaRPr lang="en-US" dirty="0" smtClean="0"/>
          </a:p>
          <a:p>
            <a:pPr lvl="1"/>
            <a:r>
              <a:rPr lang="en-US" dirty="0" smtClean="0"/>
              <a:t>Protrusion shape is similar for all simulated materials</a:t>
            </a:r>
          </a:p>
          <a:p>
            <a:pPr lvl="1"/>
            <a:r>
              <a:rPr lang="en-US" dirty="0" smtClean="0"/>
              <a:t>Material deformation starts after exceeding yield strength</a:t>
            </a:r>
          </a:p>
          <a:p>
            <a:pPr lvl="1"/>
            <a:r>
              <a:rPr lang="en-US" dirty="0" smtClean="0"/>
              <a:t>Three protrusion generation mechanisms</a:t>
            </a:r>
          </a:p>
          <a:p>
            <a:pPr lvl="2"/>
            <a:r>
              <a:rPr lang="en-US" dirty="0" smtClean="0"/>
              <a:t>Deformation mechanisms change at h/r~0.3 and h/r~ 1</a:t>
            </a:r>
          </a:p>
          <a:p>
            <a:pPr lvl="1"/>
            <a:r>
              <a:rPr lang="en-US" dirty="0" smtClean="0"/>
              <a:t>Too deep void starts to decrease the effective surface area of the sample</a:t>
            </a:r>
            <a:endParaRPr lang="et-EE" dirty="0" smtClean="0"/>
          </a:p>
          <a:p>
            <a:r>
              <a:rPr lang="et-EE" dirty="0" smtClean="0"/>
              <a:t>New </a:t>
            </a:r>
            <a:r>
              <a:rPr lang="et-EE" dirty="0" err="1" smtClean="0"/>
              <a:t>opportunities</a:t>
            </a:r>
            <a:r>
              <a:rPr lang="et-EE" dirty="0" smtClean="0"/>
              <a:t> </a:t>
            </a:r>
            <a:r>
              <a:rPr lang="et-EE" dirty="0" err="1" smtClean="0"/>
              <a:t>for</a:t>
            </a:r>
            <a:r>
              <a:rPr lang="et-EE" dirty="0" smtClean="0"/>
              <a:t> </a:t>
            </a:r>
            <a:r>
              <a:rPr lang="et-EE" dirty="0" err="1" smtClean="0"/>
              <a:t>radiotherapy</a:t>
            </a:r>
            <a:r>
              <a:rPr lang="et-EE" dirty="0" smtClean="0"/>
              <a:t> (</a:t>
            </a:r>
            <a:r>
              <a:rPr lang="et-EE" dirty="0" err="1" smtClean="0"/>
              <a:t>hadron</a:t>
            </a:r>
            <a:r>
              <a:rPr lang="et-EE" dirty="0" smtClean="0"/>
              <a:t> </a:t>
            </a:r>
            <a:r>
              <a:rPr lang="et-EE" dirty="0" err="1" smtClean="0"/>
              <a:t>therapy</a:t>
            </a:r>
            <a:r>
              <a:rPr lang="et-EE" dirty="0" smtClean="0"/>
              <a:t>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161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143000"/>
          </a:xfrm>
        </p:spPr>
        <p:txBody>
          <a:bodyPr/>
          <a:lstStyle/>
          <a:p>
            <a:r>
              <a:rPr lang="et-EE" dirty="0" err="1" smtClean="0"/>
              <a:t>Thank</a:t>
            </a:r>
            <a:r>
              <a:rPr lang="et-EE" dirty="0" smtClean="0"/>
              <a:t> </a:t>
            </a:r>
            <a:r>
              <a:rPr lang="et-EE" dirty="0" err="1"/>
              <a:t>y</a:t>
            </a:r>
            <a:r>
              <a:rPr lang="et-EE" dirty="0" err="1" smtClean="0"/>
              <a:t>ou</a:t>
            </a:r>
            <a:r>
              <a:rPr lang="et-EE" dirty="0" smtClean="0"/>
              <a:t> </a:t>
            </a:r>
            <a:r>
              <a:rPr lang="et-EE" dirty="0" err="1" smtClean="0"/>
              <a:t>for</a:t>
            </a:r>
            <a:r>
              <a:rPr lang="et-EE" dirty="0" smtClean="0"/>
              <a:t> </a:t>
            </a:r>
            <a:r>
              <a:rPr lang="et-EE" dirty="0" err="1"/>
              <a:t>y</a:t>
            </a:r>
            <a:r>
              <a:rPr lang="et-EE" dirty="0" err="1" smtClean="0"/>
              <a:t>our</a:t>
            </a:r>
            <a:r>
              <a:rPr lang="et-EE" dirty="0" smtClean="0"/>
              <a:t> </a:t>
            </a:r>
            <a:r>
              <a:rPr lang="et-EE" dirty="0" err="1"/>
              <a:t>a</a:t>
            </a:r>
            <a:r>
              <a:rPr lang="et-EE" dirty="0" err="1" smtClean="0"/>
              <a:t>ttention</a:t>
            </a:r>
            <a:r>
              <a:rPr lang="et-EE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6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9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Some</a:t>
            </a:r>
            <a:r>
              <a:rPr lang="et-EE" dirty="0" smtClean="0"/>
              <a:t> CLIC </a:t>
            </a:r>
            <a:r>
              <a:rPr lang="et-EE" dirty="0" err="1" smtClean="0"/>
              <a:t>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824536"/>
          </a:xfrm>
        </p:spPr>
        <p:txBody>
          <a:bodyPr>
            <a:normAutofit fontScale="92500" lnSpcReduction="10000"/>
          </a:bodyPr>
          <a:lstStyle/>
          <a:p>
            <a:r>
              <a:rPr lang="et-EE" dirty="0" err="1" smtClean="0"/>
              <a:t>Accelerator</a:t>
            </a:r>
            <a:r>
              <a:rPr lang="et-EE" dirty="0" smtClean="0"/>
              <a:t> </a:t>
            </a:r>
            <a:r>
              <a:rPr lang="et-EE" dirty="0" err="1" smtClean="0"/>
              <a:t>length</a:t>
            </a:r>
            <a:r>
              <a:rPr lang="et-EE" dirty="0" smtClean="0"/>
              <a:t> 50 km </a:t>
            </a:r>
          </a:p>
          <a:p>
            <a:pPr lvl="1"/>
            <a:r>
              <a:rPr lang="et-EE" dirty="0" err="1" smtClean="0"/>
              <a:t>Distance</a:t>
            </a:r>
            <a:r>
              <a:rPr lang="et-EE" dirty="0" smtClean="0"/>
              <a:t> </a:t>
            </a:r>
            <a:r>
              <a:rPr lang="et-EE" dirty="0" err="1" smtClean="0"/>
              <a:t>between</a:t>
            </a:r>
            <a:r>
              <a:rPr lang="et-EE" dirty="0" smtClean="0"/>
              <a:t> Tartu-Otepää ~41 km</a:t>
            </a:r>
          </a:p>
          <a:p>
            <a:r>
              <a:rPr lang="et-EE" dirty="0" err="1" smtClean="0"/>
              <a:t>Accelerating</a:t>
            </a:r>
            <a:r>
              <a:rPr lang="et-EE" dirty="0" smtClean="0"/>
              <a:t> </a:t>
            </a:r>
            <a:r>
              <a:rPr lang="et-EE" dirty="0" err="1" smtClean="0"/>
              <a:t>field</a:t>
            </a:r>
            <a:r>
              <a:rPr lang="et-EE" dirty="0" smtClean="0"/>
              <a:t> 100-150MV/m</a:t>
            </a:r>
          </a:p>
          <a:p>
            <a:pPr lvl="2"/>
            <a:r>
              <a:rPr lang="et-EE" dirty="0" err="1" smtClean="0"/>
              <a:t>Electrical</a:t>
            </a:r>
            <a:r>
              <a:rPr lang="et-EE" dirty="0" smtClean="0"/>
              <a:t> </a:t>
            </a:r>
            <a:r>
              <a:rPr lang="et-EE" dirty="0" err="1" smtClean="0"/>
              <a:t>breakthrough</a:t>
            </a:r>
            <a:r>
              <a:rPr lang="et-EE" dirty="0" smtClean="0"/>
              <a:t> </a:t>
            </a:r>
            <a:r>
              <a:rPr lang="et-EE" dirty="0" err="1" smtClean="0"/>
              <a:t>in</a:t>
            </a:r>
            <a:r>
              <a:rPr lang="et-EE" dirty="0" smtClean="0"/>
              <a:t> </a:t>
            </a:r>
            <a:r>
              <a:rPr lang="et-EE" dirty="0" err="1" smtClean="0"/>
              <a:t>air</a:t>
            </a:r>
            <a:r>
              <a:rPr lang="et-EE" dirty="0" smtClean="0"/>
              <a:t> at 3MV/m</a:t>
            </a:r>
          </a:p>
          <a:p>
            <a:pPr lvl="2"/>
            <a:r>
              <a:rPr lang="et-EE" dirty="0" err="1" smtClean="0"/>
              <a:t>Theoretical</a:t>
            </a:r>
            <a:r>
              <a:rPr lang="et-EE" dirty="0" smtClean="0"/>
              <a:t> </a:t>
            </a:r>
            <a:r>
              <a:rPr lang="et-EE" dirty="0" err="1" smtClean="0"/>
              <a:t>electirc</a:t>
            </a:r>
            <a:r>
              <a:rPr lang="et-EE" dirty="0" smtClean="0"/>
              <a:t> </a:t>
            </a:r>
            <a:r>
              <a:rPr lang="et-EE" dirty="0" err="1" smtClean="0"/>
              <a:t>breakdown</a:t>
            </a:r>
            <a:r>
              <a:rPr lang="et-EE" dirty="0" smtClean="0"/>
              <a:t> </a:t>
            </a:r>
            <a:r>
              <a:rPr lang="et-EE" dirty="0" err="1" smtClean="0"/>
              <a:t>in</a:t>
            </a:r>
            <a:r>
              <a:rPr lang="et-EE" dirty="0" smtClean="0"/>
              <a:t> CLIC ~11-12 GV/m</a:t>
            </a:r>
          </a:p>
          <a:p>
            <a:r>
              <a:rPr lang="et-EE" dirty="0" err="1" smtClean="0"/>
              <a:t>High</a:t>
            </a:r>
            <a:r>
              <a:rPr lang="et-EE" dirty="0" smtClean="0"/>
              <a:t> </a:t>
            </a:r>
            <a:r>
              <a:rPr lang="et-EE" dirty="0" err="1" smtClean="0"/>
              <a:t>elelectric</a:t>
            </a:r>
            <a:r>
              <a:rPr lang="et-EE" dirty="0" smtClean="0"/>
              <a:t> </a:t>
            </a:r>
            <a:r>
              <a:rPr lang="et-EE" dirty="0" err="1" smtClean="0"/>
              <a:t>field</a:t>
            </a:r>
            <a:r>
              <a:rPr lang="et-EE" dirty="0" smtClean="0"/>
              <a:t> </a:t>
            </a:r>
            <a:r>
              <a:rPr lang="et-EE" dirty="0" err="1" smtClean="0"/>
              <a:t>is</a:t>
            </a:r>
            <a:r>
              <a:rPr lang="et-EE" dirty="0" smtClean="0"/>
              <a:t> </a:t>
            </a:r>
            <a:r>
              <a:rPr lang="et-EE" dirty="0" err="1" smtClean="0"/>
              <a:t>needed</a:t>
            </a:r>
            <a:r>
              <a:rPr lang="et-EE" dirty="0" smtClean="0"/>
              <a:t> </a:t>
            </a:r>
            <a:r>
              <a:rPr lang="et-EE" dirty="0" err="1" smtClean="0"/>
              <a:t>to</a:t>
            </a:r>
            <a:r>
              <a:rPr lang="et-EE" dirty="0" smtClean="0"/>
              <a:t> </a:t>
            </a:r>
            <a:r>
              <a:rPr lang="et-EE" dirty="0" err="1" smtClean="0"/>
              <a:t>minimize</a:t>
            </a:r>
            <a:r>
              <a:rPr lang="et-EE" dirty="0" smtClean="0"/>
              <a:t>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length</a:t>
            </a:r>
            <a:r>
              <a:rPr lang="et-EE" dirty="0" smtClean="0"/>
              <a:t> of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accelerator</a:t>
            </a:r>
            <a:endParaRPr lang="et-EE" dirty="0" smtClean="0"/>
          </a:p>
          <a:p>
            <a:pPr lvl="1"/>
            <a:r>
              <a:rPr lang="et-EE" dirty="0" err="1" smtClean="0"/>
              <a:t>High</a:t>
            </a:r>
            <a:r>
              <a:rPr lang="et-EE" dirty="0" smtClean="0"/>
              <a:t> </a:t>
            </a:r>
            <a:r>
              <a:rPr lang="et-EE" dirty="0" err="1" smtClean="0"/>
              <a:t>electric</a:t>
            </a:r>
            <a:r>
              <a:rPr lang="et-EE" dirty="0" smtClean="0"/>
              <a:t> </a:t>
            </a:r>
            <a:r>
              <a:rPr lang="et-EE" dirty="0" err="1" smtClean="0"/>
              <a:t>field</a:t>
            </a:r>
            <a:r>
              <a:rPr lang="et-EE" dirty="0" smtClean="0"/>
              <a:t> </a:t>
            </a:r>
            <a:r>
              <a:rPr lang="et-EE" dirty="0" err="1" smtClean="0"/>
              <a:t>leads</a:t>
            </a:r>
            <a:r>
              <a:rPr lang="et-EE" dirty="0" smtClean="0"/>
              <a:t> </a:t>
            </a:r>
            <a:r>
              <a:rPr lang="et-EE" dirty="0" err="1" smtClean="0"/>
              <a:t>to</a:t>
            </a:r>
            <a:r>
              <a:rPr lang="et-EE" dirty="0" smtClean="0"/>
              <a:t> </a:t>
            </a:r>
            <a:r>
              <a:rPr lang="et-EE" dirty="0" err="1" smtClean="0"/>
              <a:t>repeated</a:t>
            </a:r>
            <a:r>
              <a:rPr lang="et-EE" dirty="0" smtClean="0"/>
              <a:t> </a:t>
            </a:r>
            <a:r>
              <a:rPr lang="et-EE" dirty="0" err="1" smtClean="0"/>
              <a:t>electrical</a:t>
            </a:r>
            <a:r>
              <a:rPr lang="et-EE" dirty="0" smtClean="0"/>
              <a:t> </a:t>
            </a:r>
            <a:r>
              <a:rPr lang="et-EE" dirty="0" err="1" smtClean="0"/>
              <a:t>breakdown</a:t>
            </a:r>
            <a:r>
              <a:rPr lang="et-EE" dirty="0" smtClean="0"/>
              <a:t> </a:t>
            </a:r>
            <a:r>
              <a:rPr lang="et-EE" dirty="0" err="1" smtClean="0"/>
              <a:t>problem</a:t>
            </a:r>
            <a:endParaRPr lang="et-EE" dirty="0" smtClean="0"/>
          </a:p>
          <a:p>
            <a:r>
              <a:rPr lang="et-EE" dirty="0" smtClean="0"/>
              <a:t>E</a:t>
            </a:r>
            <a:r>
              <a:rPr lang="en-US" dirty="0" err="1" smtClean="0"/>
              <a:t>lectron</a:t>
            </a:r>
            <a:r>
              <a:rPr lang="en-US" dirty="0" smtClean="0"/>
              <a:t>-positron </a:t>
            </a:r>
            <a:r>
              <a:rPr lang="en-US" dirty="0"/>
              <a:t>beam collisions at the energies from 0.5 </a:t>
            </a:r>
            <a:r>
              <a:rPr lang="en-US" dirty="0" err="1"/>
              <a:t>TeV</a:t>
            </a:r>
            <a:r>
              <a:rPr lang="en-US" dirty="0"/>
              <a:t> to 5 </a:t>
            </a:r>
            <a:r>
              <a:rPr lang="en-US" dirty="0" err="1"/>
              <a:t>TeV</a:t>
            </a:r>
            <a:endParaRPr lang="et-EE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55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 bwMode="auto">
          <a:xfrm>
            <a:off x="1600200" y="1437927"/>
            <a:ext cx="7273186" cy="5173885"/>
          </a:xfrm>
          <a:custGeom>
            <a:avLst/>
            <a:gdLst>
              <a:gd name="connsiteX0" fmla="*/ 1873470 w 7769773"/>
              <a:gd name="connsiteY0" fmla="*/ 583324 h 5499537"/>
              <a:gd name="connsiteX1" fmla="*/ 1905001 w 7769773"/>
              <a:gd name="connsiteY1" fmla="*/ 94593 h 5499537"/>
              <a:gd name="connsiteX2" fmla="*/ 5294587 w 7769773"/>
              <a:gd name="connsiteY2" fmla="*/ 126124 h 5499537"/>
              <a:gd name="connsiteX3" fmla="*/ 5263056 w 7769773"/>
              <a:gd name="connsiteY3" fmla="*/ 851337 h 5499537"/>
              <a:gd name="connsiteX4" fmla="*/ 5404945 w 7769773"/>
              <a:gd name="connsiteY4" fmla="*/ 1040524 h 5499537"/>
              <a:gd name="connsiteX5" fmla="*/ 5452242 w 7769773"/>
              <a:gd name="connsiteY5" fmla="*/ 2144110 h 5499537"/>
              <a:gd name="connsiteX6" fmla="*/ 5357649 w 7769773"/>
              <a:gd name="connsiteY6" fmla="*/ 2222937 h 5499537"/>
              <a:gd name="connsiteX7" fmla="*/ 5499538 w 7769773"/>
              <a:gd name="connsiteY7" fmla="*/ 2427889 h 5499537"/>
              <a:gd name="connsiteX8" fmla="*/ 7375635 w 7769773"/>
              <a:gd name="connsiteY8" fmla="*/ 2459420 h 5499537"/>
              <a:gd name="connsiteX9" fmla="*/ 7454463 w 7769773"/>
              <a:gd name="connsiteY9" fmla="*/ 3231930 h 5499537"/>
              <a:gd name="connsiteX10" fmla="*/ 5483773 w 7769773"/>
              <a:gd name="connsiteY10" fmla="*/ 3373820 h 5499537"/>
              <a:gd name="connsiteX11" fmla="*/ 5436476 w 7769773"/>
              <a:gd name="connsiteY11" fmla="*/ 3752193 h 5499537"/>
              <a:gd name="connsiteX12" fmla="*/ 5452242 w 7769773"/>
              <a:gd name="connsiteY12" fmla="*/ 5234151 h 5499537"/>
              <a:gd name="connsiteX13" fmla="*/ 5026573 w 7769773"/>
              <a:gd name="connsiteY13" fmla="*/ 5344510 h 5499537"/>
              <a:gd name="connsiteX14" fmla="*/ 2141483 w 7769773"/>
              <a:gd name="connsiteY14" fmla="*/ 5297213 h 5499537"/>
              <a:gd name="connsiteX15" fmla="*/ 1936532 w 7769773"/>
              <a:gd name="connsiteY15" fmla="*/ 5155324 h 5499537"/>
              <a:gd name="connsiteX16" fmla="*/ 1905001 w 7769773"/>
              <a:gd name="connsiteY16" fmla="*/ 5155324 h 5499537"/>
              <a:gd name="connsiteX17" fmla="*/ 1905001 w 7769773"/>
              <a:gd name="connsiteY17" fmla="*/ 4713889 h 5499537"/>
              <a:gd name="connsiteX18" fmla="*/ 1983828 w 7769773"/>
              <a:gd name="connsiteY18" fmla="*/ 4556234 h 5499537"/>
              <a:gd name="connsiteX19" fmla="*/ 1968063 w 7769773"/>
              <a:gd name="connsiteY19" fmla="*/ 4335517 h 5499537"/>
              <a:gd name="connsiteX20" fmla="*/ 1999594 w 7769773"/>
              <a:gd name="connsiteY20" fmla="*/ 4319751 h 5499537"/>
              <a:gd name="connsiteX21" fmla="*/ 1983828 w 7769773"/>
              <a:gd name="connsiteY21" fmla="*/ 4303986 h 5499537"/>
              <a:gd name="connsiteX22" fmla="*/ 1905001 w 7769773"/>
              <a:gd name="connsiteY22" fmla="*/ 4177861 h 5499537"/>
              <a:gd name="connsiteX23" fmla="*/ 1936532 w 7769773"/>
              <a:gd name="connsiteY23" fmla="*/ 3704896 h 5499537"/>
              <a:gd name="connsiteX24" fmla="*/ 2031125 w 7769773"/>
              <a:gd name="connsiteY24" fmla="*/ 3641834 h 5499537"/>
              <a:gd name="connsiteX25" fmla="*/ 2046890 w 7769773"/>
              <a:gd name="connsiteY25" fmla="*/ 3231930 h 5499537"/>
              <a:gd name="connsiteX26" fmla="*/ 312683 w 7769773"/>
              <a:gd name="connsiteY26" fmla="*/ 3263461 h 5499537"/>
              <a:gd name="connsiteX27" fmla="*/ 170794 w 7769773"/>
              <a:gd name="connsiteY27" fmla="*/ 3074275 h 5499537"/>
              <a:gd name="connsiteX28" fmla="*/ 186559 w 7769773"/>
              <a:gd name="connsiteY28" fmla="*/ 2506717 h 5499537"/>
              <a:gd name="connsiteX29" fmla="*/ 407276 w 7769773"/>
              <a:gd name="connsiteY29" fmla="*/ 2412124 h 5499537"/>
              <a:gd name="connsiteX30" fmla="*/ 1826173 w 7769773"/>
              <a:gd name="connsiteY30" fmla="*/ 2412124 h 5499537"/>
              <a:gd name="connsiteX31" fmla="*/ 1794642 w 7769773"/>
              <a:gd name="connsiteY31" fmla="*/ 2207172 h 5499537"/>
              <a:gd name="connsiteX32" fmla="*/ 1763111 w 7769773"/>
              <a:gd name="connsiteY32" fmla="*/ 1182413 h 5499537"/>
              <a:gd name="connsiteX33" fmla="*/ 2015359 w 7769773"/>
              <a:gd name="connsiteY33" fmla="*/ 977461 h 5499537"/>
              <a:gd name="connsiteX34" fmla="*/ 1983828 w 7769773"/>
              <a:gd name="connsiteY34" fmla="*/ 851337 h 5499537"/>
              <a:gd name="connsiteX35" fmla="*/ 1936532 w 7769773"/>
              <a:gd name="connsiteY35" fmla="*/ 693682 h 5499537"/>
              <a:gd name="connsiteX36" fmla="*/ 1873470 w 7769773"/>
              <a:gd name="connsiteY36" fmla="*/ 583324 h 5499537"/>
              <a:gd name="connsiteX0" fmla="*/ 1873470 w 7769773"/>
              <a:gd name="connsiteY0" fmla="*/ 585952 h 5502165"/>
              <a:gd name="connsiteX1" fmla="*/ 2086304 w 7769773"/>
              <a:gd name="connsiteY1" fmla="*/ 81455 h 5502165"/>
              <a:gd name="connsiteX2" fmla="*/ 5294587 w 7769773"/>
              <a:gd name="connsiteY2" fmla="*/ 128752 h 5502165"/>
              <a:gd name="connsiteX3" fmla="*/ 5263056 w 7769773"/>
              <a:gd name="connsiteY3" fmla="*/ 853965 h 5502165"/>
              <a:gd name="connsiteX4" fmla="*/ 5404945 w 7769773"/>
              <a:gd name="connsiteY4" fmla="*/ 1043152 h 5502165"/>
              <a:gd name="connsiteX5" fmla="*/ 5452242 w 7769773"/>
              <a:gd name="connsiteY5" fmla="*/ 2146738 h 5502165"/>
              <a:gd name="connsiteX6" fmla="*/ 5357649 w 7769773"/>
              <a:gd name="connsiteY6" fmla="*/ 2225565 h 5502165"/>
              <a:gd name="connsiteX7" fmla="*/ 5499538 w 7769773"/>
              <a:gd name="connsiteY7" fmla="*/ 2430517 h 5502165"/>
              <a:gd name="connsiteX8" fmla="*/ 7375635 w 7769773"/>
              <a:gd name="connsiteY8" fmla="*/ 2462048 h 5502165"/>
              <a:gd name="connsiteX9" fmla="*/ 7454463 w 7769773"/>
              <a:gd name="connsiteY9" fmla="*/ 3234558 h 5502165"/>
              <a:gd name="connsiteX10" fmla="*/ 5483773 w 7769773"/>
              <a:gd name="connsiteY10" fmla="*/ 3376448 h 5502165"/>
              <a:gd name="connsiteX11" fmla="*/ 5436476 w 7769773"/>
              <a:gd name="connsiteY11" fmla="*/ 3754821 h 5502165"/>
              <a:gd name="connsiteX12" fmla="*/ 5452242 w 7769773"/>
              <a:gd name="connsiteY12" fmla="*/ 5236779 h 5502165"/>
              <a:gd name="connsiteX13" fmla="*/ 5026573 w 7769773"/>
              <a:gd name="connsiteY13" fmla="*/ 5347138 h 5502165"/>
              <a:gd name="connsiteX14" fmla="*/ 2141483 w 7769773"/>
              <a:gd name="connsiteY14" fmla="*/ 5299841 h 5502165"/>
              <a:gd name="connsiteX15" fmla="*/ 1936532 w 7769773"/>
              <a:gd name="connsiteY15" fmla="*/ 5157952 h 5502165"/>
              <a:gd name="connsiteX16" fmla="*/ 1905001 w 7769773"/>
              <a:gd name="connsiteY16" fmla="*/ 5157952 h 5502165"/>
              <a:gd name="connsiteX17" fmla="*/ 1905001 w 7769773"/>
              <a:gd name="connsiteY17" fmla="*/ 4716517 h 5502165"/>
              <a:gd name="connsiteX18" fmla="*/ 1983828 w 7769773"/>
              <a:gd name="connsiteY18" fmla="*/ 4558862 h 5502165"/>
              <a:gd name="connsiteX19" fmla="*/ 1968063 w 7769773"/>
              <a:gd name="connsiteY19" fmla="*/ 4338145 h 5502165"/>
              <a:gd name="connsiteX20" fmla="*/ 1999594 w 7769773"/>
              <a:gd name="connsiteY20" fmla="*/ 4322379 h 5502165"/>
              <a:gd name="connsiteX21" fmla="*/ 1983828 w 7769773"/>
              <a:gd name="connsiteY21" fmla="*/ 4306614 h 5502165"/>
              <a:gd name="connsiteX22" fmla="*/ 1905001 w 7769773"/>
              <a:gd name="connsiteY22" fmla="*/ 4180489 h 5502165"/>
              <a:gd name="connsiteX23" fmla="*/ 1936532 w 7769773"/>
              <a:gd name="connsiteY23" fmla="*/ 3707524 h 5502165"/>
              <a:gd name="connsiteX24" fmla="*/ 2031125 w 7769773"/>
              <a:gd name="connsiteY24" fmla="*/ 3644462 h 5502165"/>
              <a:gd name="connsiteX25" fmla="*/ 2046890 w 7769773"/>
              <a:gd name="connsiteY25" fmla="*/ 3234558 h 5502165"/>
              <a:gd name="connsiteX26" fmla="*/ 312683 w 7769773"/>
              <a:gd name="connsiteY26" fmla="*/ 3266089 h 5502165"/>
              <a:gd name="connsiteX27" fmla="*/ 170794 w 7769773"/>
              <a:gd name="connsiteY27" fmla="*/ 3076903 h 5502165"/>
              <a:gd name="connsiteX28" fmla="*/ 186559 w 7769773"/>
              <a:gd name="connsiteY28" fmla="*/ 2509345 h 5502165"/>
              <a:gd name="connsiteX29" fmla="*/ 407276 w 7769773"/>
              <a:gd name="connsiteY29" fmla="*/ 2414752 h 5502165"/>
              <a:gd name="connsiteX30" fmla="*/ 1826173 w 7769773"/>
              <a:gd name="connsiteY30" fmla="*/ 2414752 h 5502165"/>
              <a:gd name="connsiteX31" fmla="*/ 1794642 w 7769773"/>
              <a:gd name="connsiteY31" fmla="*/ 2209800 h 5502165"/>
              <a:gd name="connsiteX32" fmla="*/ 1763111 w 7769773"/>
              <a:gd name="connsiteY32" fmla="*/ 1185041 h 5502165"/>
              <a:gd name="connsiteX33" fmla="*/ 2015359 w 7769773"/>
              <a:gd name="connsiteY33" fmla="*/ 980089 h 5502165"/>
              <a:gd name="connsiteX34" fmla="*/ 1983828 w 7769773"/>
              <a:gd name="connsiteY34" fmla="*/ 853965 h 5502165"/>
              <a:gd name="connsiteX35" fmla="*/ 1936532 w 7769773"/>
              <a:gd name="connsiteY35" fmla="*/ 696310 h 5502165"/>
              <a:gd name="connsiteX36" fmla="*/ 1873470 w 7769773"/>
              <a:gd name="connsiteY36" fmla="*/ 585952 h 5502165"/>
              <a:gd name="connsiteX0" fmla="*/ 1933904 w 7769773"/>
              <a:gd name="connsiteY0" fmla="*/ 386255 h 5502165"/>
              <a:gd name="connsiteX1" fmla="*/ 2086304 w 7769773"/>
              <a:gd name="connsiteY1" fmla="*/ 81455 h 5502165"/>
              <a:gd name="connsiteX2" fmla="*/ 5294587 w 7769773"/>
              <a:gd name="connsiteY2" fmla="*/ 128752 h 5502165"/>
              <a:gd name="connsiteX3" fmla="*/ 5263056 w 7769773"/>
              <a:gd name="connsiteY3" fmla="*/ 853965 h 5502165"/>
              <a:gd name="connsiteX4" fmla="*/ 5404945 w 7769773"/>
              <a:gd name="connsiteY4" fmla="*/ 1043152 h 5502165"/>
              <a:gd name="connsiteX5" fmla="*/ 5452242 w 7769773"/>
              <a:gd name="connsiteY5" fmla="*/ 2146738 h 5502165"/>
              <a:gd name="connsiteX6" fmla="*/ 5357649 w 7769773"/>
              <a:gd name="connsiteY6" fmla="*/ 2225565 h 5502165"/>
              <a:gd name="connsiteX7" fmla="*/ 5499538 w 7769773"/>
              <a:gd name="connsiteY7" fmla="*/ 2430517 h 5502165"/>
              <a:gd name="connsiteX8" fmla="*/ 7375635 w 7769773"/>
              <a:gd name="connsiteY8" fmla="*/ 2462048 h 5502165"/>
              <a:gd name="connsiteX9" fmla="*/ 7454463 w 7769773"/>
              <a:gd name="connsiteY9" fmla="*/ 3234558 h 5502165"/>
              <a:gd name="connsiteX10" fmla="*/ 5483773 w 7769773"/>
              <a:gd name="connsiteY10" fmla="*/ 3376448 h 5502165"/>
              <a:gd name="connsiteX11" fmla="*/ 5436476 w 7769773"/>
              <a:gd name="connsiteY11" fmla="*/ 3754821 h 5502165"/>
              <a:gd name="connsiteX12" fmla="*/ 5452242 w 7769773"/>
              <a:gd name="connsiteY12" fmla="*/ 5236779 h 5502165"/>
              <a:gd name="connsiteX13" fmla="*/ 5026573 w 7769773"/>
              <a:gd name="connsiteY13" fmla="*/ 5347138 h 5502165"/>
              <a:gd name="connsiteX14" fmla="*/ 2141483 w 7769773"/>
              <a:gd name="connsiteY14" fmla="*/ 5299841 h 5502165"/>
              <a:gd name="connsiteX15" fmla="*/ 1936532 w 7769773"/>
              <a:gd name="connsiteY15" fmla="*/ 5157952 h 5502165"/>
              <a:gd name="connsiteX16" fmla="*/ 1905001 w 7769773"/>
              <a:gd name="connsiteY16" fmla="*/ 5157952 h 5502165"/>
              <a:gd name="connsiteX17" fmla="*/ 1905001 w 7769773"/>
              <a:gd name="connsiteY17" fmla="*/ 4716517 h 5502165"/>
              <a:gd name="connsiteX18" fmla="*/ 1983828 w 7769773"/>
              <a:gd name="connsiteY18" fmla="*/ 4558862 h 5502165"/>
              <a:gd name="connsiteX19" fmla="*/ 1968063 w 7769773"/>
              <a:gd name="connsiteY19" fmla="*/ 4338145 h 5502165"/>
              <a:gd name="connsiteX20" fmla="*/ 1999594 w 7769773"/>
              <a:gd name="connsiteY20" fmla="*/ 4322379 h 5502165"/>
              <a:gd name="connsiteX21" fmla="*/ 1983828 w 7769773"/>
              <a:gd name="connsiteY21" fmla="*/ 4306614 h 5502165"/>
              <a:gd name="connsiteX22" fmla="*/ 1905001 w 7769773"/>
              <a:gd name="connsiteY22" fmla="*/ 4180489 h 5502165"/>
              <a:gd name="connsiteX23" fmla="*/ 1936532 w 7769773"/>
              <a:gd name="connsiteY23" fmla="*/ 3707524 h 5502165"/>
              <a:gd name="connsiteX24" fmla="*/ 2031125 w 7769773"/>
              <a:gd name="connsiteY24" fmla="*/ 3644462 h 5502165"/>
              <a:gd name="connsiteX25" fmla="*/ 2046890 w 7769773"/>
              <a:gd name="connsiteY25" fmla="*/ 3234558 h 5502165"/>
              <a:gd name="connsiteX26" fmla="*/ 312683 w 7769773"/>
              <a:gd name="connsiteY26" fmla="*/ 3266089 h 5502165"/>
              <a:gd name="connsiteX27" fmla="*/ 170794 w 7769773"/>
              <a:gd name="connsiteY27" fmla="*/ 3076903 h 5502165"/>
              <a:gd name="connsiteX28" fmla="*/ 186559 w 7769773"/>
              <a:gd name="connsiteY28" fmla="*/ 2509345 h 5502165"/>
              <a:gd name="connsiteX29" fmla="*/ 407276 w 7769773"/>
              <a:gd name="connsiteY29" fmla="*/ 2414752 h 5502165"/>
              <a:gd name="connsiteX30" fmla="*/ 1826173 w 7769773"/>
              <a:gd name="connsiteY30" fmla="*/ 2414752 h 5502165"/>
              <a:gd name="connsiteX31" fmla="*/ 1794642 w 7769773"/>
              <a:gd name="connsiteY31" fmla="*/ 2209800 h 5502165"/>
              <a:gd name="connsiteX32" fmla="*/ 1763111 w 7769773"/>
              <a:gd name="connsiteY32" fmla="*/ 1185041 h 5502165"/>
              <a:gd name="connsiteX33" fmla="*/ 2015359 w 7769773"/>
              <a:gd name="connsiteY33" fmla="*/ 980089 h 5502165"/>
              <a:gd name="connsiteX34" fmla="*/ 1983828 w 7769773"/>
              <a:gd name="connsiteY34" fmla="*/ 853965 h 5502165"/>
              <a:gd name="connsiteX35" fmla="*/ 1936532 w 7769773"/>
              <a:gd name="connsiteY35" fmla="*/ 696310 h 5502165"/>
              <a:gd name="connsiteX36" fmla="*/ 1933904 w 7769773"/>
              <a:gd name="connsiteY36" fmla="*/ 386255 h 5502165"/>
              <a:gd name="connsiteX0" fmla="*/ 1933904 w 7769773"/>
              <a:gd name="connsiteY0" fmla="*/ 373555 h 5489465"/>
              <a:gd name="connsiteX1" fmla="*/ 2086304 w 7769773"/>
              <a:gd name="connsiteY1" fmla="*/ 144955 h 5489465"/>
              <a:gd name="connsiteX2" fmla="*/ 5294587 w 7769773"/>
              <a:gd name="connsiteY2" fmla="*/ 116052 h 5489465"/>
              <a:gd name="connsiteX3" fmla="*/ 5263056 w 7769773"/>
              <a:gd name="connsiteY3" fmla="*/ 841265 h 5489465"/>
              <a:gd name="connsiteX4" fmla="*/ 5404945 w 7769773"/>
              <a:gd name="connsiteY4" fmla="*/ 1030452 h 5489465"/>
              <a:gd name="connsiteX5" fmla="*/ 5452242 w 7769773"/>
              <a:gd name="connsiteY5" fmla="*/ 2134038 h 5489465"/>
              <a:gd name="connsiteX6" fmla="*/ 5357649 w 7769773"/>
              <a:gd name="connsiteY6" fmla="*/ 2212865 h 5489465"/>
              <a:gd name="connsiteX7" fmla="*/ 5499538 w 7769773"/>
              <a:gd name="connsiteY7" fmla="*/ 2417817 h 5489465"/>
              <a:gd name="connsiteX8" fmla="*/ 7375635 w 7769773"/>
              <a:gd name="connsiteY8" fmla="*/ 2449348 h 5489465"/>
              <a:gd name="connsiteX9" fmla="*/ 7454463 w 7769773"/>
              <a:gd name="connsiteY9" fmla="*/ 3221858 h 5489465"/>
              <a:gd name="connsiteX10" fmla="*/ 5483773 w 7769773"/>
              <a:gd name="connsiteY10" fmla="*/ 3363748 h 5489465"/>
              <a:gd name="connsiteX11" fmla="*/ 5436476 w 7769773"/>
              <a:gd name="connsiteY11" fmla="*/ 3742121 h 5489465"/>
              <a:gd name="connsiteX12" fmla="*/ 5452242 w 7769773"/>
              <a:gd name="connsiteY12" fmla="*/ 5224079 h 5489465"/>
              <a:gd name="connsiteX13" fmla="*/ 5026573 w 7769773"/>
              <a:gd name="connsiteY13" fmla="*/ 5334438 h 5489465"/>
              <a:gd name="connsiteX14" fmla="*/ 2141483 w 7769773"/>
              <a:gd name="connsiteY14" fmla="*/ 5287141 h 5489465"/>
              <a:gd name="connsiteX15" fmla="*/ 1936532 w 7769773"/>
              <a:gd name="connsiteY15" fmla="*/ 5145252 h 5489465"/>
              <a:gd name="connsiteX16" fmla="*/ 1905001 w 7769773"/>
              <a:gd name="connsiteY16" fmla="*/ 5145252 h 5489465"/>
              <a:gd name="connsiteX17" fmla="*/ 1905001 w 7769773"/>
              <a:gd name="connsiteY17" fmla="*/ 4703817 h 5489465"/>
              <a:gd name="connsiteX18" fmla="*/ 1983828 w 7769773"/>
              <a:gd name="connsiteY18" fmla="*/ 4546162 h 5489465"/>
              <a:gd name="connsiteX19" fmla="*/ 1968063 w 7769773"/>
              <a:gd name="connsiteY19" fmla="*/ 4325445 h 5489465"/>
              <a:gd name="connsiteX20" fmla="*/ 1999594 w 7769773"/>
              <a:gd name="connsiteY20" fmla="*/ 4309679 h 5489465"/>
              <a:gd name="connsiteX21" fmla="*/ 1983828 w 7769773"/>
              <a:gd name="connsiteY21" fmla="*/ 4293914 h 5489465"/>
              <a:gd name="connsiteX22" fmla="*/ 1905001 w 7769773"/>
              <a:gd name="connsiteY22" fmla="*/ 4167789 h 5489465"/>
              <a:gd name="connsiteX23" fmla="*/ 1936532 w 7769773"/>
              <a:gd name="connsiteY23" fmla="*/ 3694824 h 5489465"/>
              <a:gd name="connsiteX24" fmla="*/ 2031125 w 7769773"/>
              <a:gd name="connsiteY24" fmla="*/ 3631762 h 5489465"/>
              <a:gd name="connsiteX25" fmla="*/ 2046890 w 7769773"/>
              <a:gd name="connsiteY25" fmla="*/ 3221858 h 5489465"/>
              <a:gd name="connsiteX26" fmla="*/ 312683 w 7769773"/>
              <a:gd name="connsiteY26" fmla="*/ 3253389 h 5489465"/>
              <a:gd name="connsiteX27" fmla="*/ 170794 w 7769773"/>
              <a:gd name="connsiteY27" fmla="*/ 3064203 h 5489465"/>
              <a:gd name="connsiteX28" fmla="*/ 186559 w 7769773"/>
              <a:gd name="connsiteY28" fmla="*/ 2496645 h 5489465"/>
              <a:gd name="connsiteX29" fmla="*/ 407276 w 7769773"/>
              <a:gd name="connsiteY29" fmla="*/ 2402052 h 5489465"/>
              <a:gd name="connsiteX30" fmla="*/ 1826173 w 7769773"/>
              <a:gd name="connsiteY30" fmla="*/ 2402052 h 5489465"/>
              <a:gd name="connsiteX31" fmla="*/ 1794642 w 7769773"/>
              <a:gd name="connsiteY31" fmla="*/ 2197100 h 5489465"/>
              <a:gd name="connsiteX32" fmla="*/ 1763111 w 7769773"/>
              <a:gd name="connsiteY32" fmla="*/ 1172341 h 5489465"/>
              <a:gd name="connsiteX33" fmla="*/ 2015359 w 7769773"/>
              <a:gd name="connsiteY33" fmla="*/ 967389 h 5489465"/>
              <a:gd name="connsiteX34" fmla="*/ 1983828 w 7769773"/>
              <a:gd name="connsiteY34" fmla="*/ 841265 h 5489465"/>
              <a:gd name="connsiteX35" fmla="*/ 1936532 w 7769773"/>
              <a:gd name="connsiteY35" fmla="*/ 683610 h 5489465"/>
              <a:gd name="connsiteX36" fmla="*/ 1933904 w 7769773"/>
              <a:gd name="connsiteY36" fmla="*/ 373555 h 5489465"/>
              <a:gd name="connsiteX0" fmla="*/ 1933904 w 7769773"/>
              <a:gd name="connsiteY0" fmla="*/ 373555 h 5489465"/>
              <a:gd name="connsiteX1" fmla="*/ 2238704 w 7769773"/>
              <a:gd name="connsiteY1" fmla="*/ 144955 h 5489465"/>
              <a:gd name="connsiteX2" fmla="*/ 5294587 w 7769773"/>
              <a:gd name="connsiteY2" fmla="*/ 116052 h 5489465"/>
              <a:gd name="connsiteX3" fmla="*/ 5263056 w 7769773"/>
              <a:gd name="connsiteY3" fmla="*/ 841265 h 5489465"/>
              <a:gd name="connsiteX4" fmla="*/ 5404945 w 7769773"/>
              <a:gd name="connsiteY4" fmla="*/ 1030452 h 5489465"/>
              <a:gd name="connsiteX5" fmla="*/ 5452242 w 7769773"/>
              <a:gd name="connsiteY5" fmla="*/ 2134038 h 5489465"/>
              <a:gd name="connsiteX6" fmla="*/ 5357649 w 7769773"/>
              <a:gd name="connsiteY6" fmla="*/ 2212865 h 5489465"/>
              <a:gd name="connsiteX7" fmla="*/ 5499538 w 7769773"/>
              <a:gd name="connsiteY7" fmla="*/ 2417817 h 5489465"/>
              <a:gd name="connsiteX8" fmla="*/ 7375635 w 7769773"/>
              <a:gd name="connsiteY8" fmla="*/ 2449348 h 5489465"/>
              <a:gd name="connsiteX9" fmla="*/ 7454463 w 7769773"/>
              <a:gd name="connsiteY9" fmla="*/ 3221858 h 5489465"/>
              <a:gd name="connsiteX10" fmla="*/ 5483773 w 7769773"/>
              <a:gd name="connsiteY10" fmla="*/ 3363748 h 5489465"/>
              <a:gd name="connsiteX11" fmla="*/ 5436476 w 7769773"/>
              <a:gd name="connsiteY11" fmla="*/ 3742121 h 5489465"/>
              <a:gd name="connsiteX12" fmla="*/ 5452242 w 7769773"/>
              <a:gd name="connsiteY12" fmla="*/ 5224079 h 5489465"/>
              <a:gd name="connsiteX13" fmla="*/ 5026573 w 7769773"/>
              <a:gd name="connsiteY13" fmla="*/ 5334438 h 5489465"/>
              <a:gd name="connsiteX14" fmla="*/ 2141483 w 7769773"/>
              <a:gd name="connsiteY14" fmla="*/ 5287141 h 5489465"/>
              <a:gd name="connsiteX15" fmla="*/ 1936532 w 7769773"/>
              <a:gd name="connsiteY15" fmla="*/ 5145252 h 5489465"/>
              <a:gd name="connsiteX16" fmla="*/ 1905001 w 7769773"/>
              <a:gd name="connsiteY16" fmla="*/ 5145252 h 5489465"/>
              <a:gd name="connsiteX17" fmla="*/ 1905001 w 7769773"/>
              <a:gd name="connsiteY17" fmla="*/ 4703817 h 5489465"/>
              <a:gd name="connsiteX18" fmla="*/ 1983828 w 7769773"/>
              <a:gd name="connsiteY18" fmla="*/ 4546162 h 5489465"/>
              <a:gd name="connsiteX19" fmla="*/ 1968063 w 7769773"/>
              <a:gd name="connsiteY19" fmla="*/ 4325445 h 5489465"/>
              <a:gd name="connsiteX20" fmla="*/ 1999594 w 7769773"/>
              <a:gd name="connsiteY20" fmla="*/ 4309679 h 5489465"/>
              <a:gd name="connsiteX21" fmla="*/ 1983828 w 7769773"/>
              <a:gd name="connsiteY21" fmla="*/ 4293914 h 5489465"/>
              <a:gd name="connsiteX22" fmla="*/ 1905001 w 7769773"/>
              <a:gd name="connsiteY22" fmla="*/ 4167789 h 5489465"/>
              <a:gd name="connsiteX23" fmla="*/ 1936532 w 7769773"/>
              <a:gd name="connsiteY23" fmla="*/ 3694824 h 5489465"/>
              <a:gd name="connsiteX24" fmla="*/ 2031125 w 7769773"/>
              <a:gd name="connsiteY24" fmla="*/ 3631762 h 5489465"/>
              <a:gd name="connsiteX25" fmla="*/ 2046890 w 7769773"/>
              <a:gd name="connsiteY25" fmla="*/ 3221858 h 5489465"/>
              <a:gd name="connsiteX26" fmla="*/ 312683 w 7769773"/>
              <a:gd name="connsiteY26" fmla="*/ 3253389 h 5489465"/>
              <a:gd name="connsiteX27" fmla="*/ 170794 w 7769773"/>
              <a:gd name="connsiteY27" fmla="*/ 3064203 h 5489465"/>
              <a:gd name="connsiteX28" fmla="*/ 186559 w 7769773"/>
              <a:gd name="connsiteY28" fmla="*/ 2496645 h 5489465"/>
              <a:gd name="connsiteX29" fmla="*/ 407276 w 7769773"/>
              <a:gd name="connsiteY29" fmla="*/ 2402052 h 5489465"/>
              <a:gd name="connsiteX30" fmla="*/ 1826173 w 7769773"/>
              <a:gd name="connsiteY30" fmla="*/ 2402052 h 5489465"/>
              <a:gd name="connsiteX31" fmla="*/ 1794642 w 7769773"/>
              <a:gd name="connsiteY31" fmla="*/ 2197100 h 5489465"/>
              <a:gd name="connsiteX32" fmla="*/ 1763111 w 7769773"/>
              <a:gd name="connsiteY32" fmla="*/ 1172341 h 5489465"/>
              <a:gd name="connsiteX33" fmla="*/ 2015359 w 7769773"/>
              <a:gd name="connsiteY33" fmla="*/ 967389 h 5489465"/>
              <a:gd name="connsiteX34" fmla="*/ 1983828 w 7769773"/>
              <a:gd name="connsiteY34" fmla="*/ 841265 h 5489465"/>
              <a:gd name="connsiteX35" fmla="*/ 1936532 w 7769773"/>
              <a:gd name="connsiteY35" fmla="*/ 683610 h 5489465"/>
              <a:gd name="connsiteX36" fmla="*/ 1933904 w 7769773"/>
              <a:gd name="connsiteY36" fmla="*/ 373555 h 5489465"/>
              <a:gd name="connsiteX0" fmla="*/ 1933904 w 7769773"/>
              <a:gd name="connsiteY0" fmla="*/ 373555 h 5489465"/>
              <a:gd name="connsiteX1" fmla="*/ 1889235 w 7769773"/>
              <a:gd name="connsiteY1" fmla="*/ 242176 h 5489465"/>
              <a:gd name="connsiteX2" fmla="*/ 2238704 w 7769773"/>
              <a:gd name="connsiteY2" fmla="*/ 144955 h 5489465"/>
              <a:gd name="connsiteX3" fmla="*/ 5294587 w 7769773"/>
              <a:gd name="connsiteY3" fmla="*/ 116052 h 5489465"/>
              <a:gd name="connsiteX4" fmla="*/ 5263056 w 7769773"/>
              <a:gd name="connsiteY4" fmla="*/ 841265 h 5489465"/>
              <a:gd name="connsiteX5" fmla="*/ 5404945 w 7769773"/>
              <a:gd name="connsiteY5" fmla="*/ 1030452 h 5489465"/>
              <a:gd name="connsiteX6" fmla="*/ 5452242 w 7769773"/>
              <a:gd name="connsiteY6" fmla="*/ 2134038 h 5489465"/>
              <a:gd name="connsiteX7" fmla="*/ 5357649 w 7769773"/>
              <a:gd name="connsiteY7" fmla="*/ 2212865 h 5489465"/>
              <a:gd name="connsiteX8" fmla="*/ 5499538 w 7769773"/>
              <a:gd name="connsiteY8" fmla="*/ 2417817 h 5489465"/>
              <a:gd name="connsiteX9" fmla="*/ 7375635 w 7769773"/>
              <a:gd name="connsiteY9" fmla="*/ 2449348 h 5489465"/>
              <a:gd name="connsiteX10" fmla="*/ 7454463 w 7769773"/>
              <a:gd name="connsiteY10" fmla="*/ 3221858 h 5489465"/>
              <a:gd name="connsiteX11" fmla="*/ 5483773 w 7769773"/>
              <a:gd name="connsiteY11" fmla="*/ 3363748 h 5489465"/>
              <a:gd name="connsiteX12" fmla="*/ 5436476 w 7769773"/>
              <a:gd name="connsiteY12" fmla="*/ 3742121 h 5489465"/>
              <a:gd name="connsiteX13" fmla="*/ 5452242 w 7769773"/>
              <a:gd name="connsiteY13" fmla="*/ 5224079 h 5489465"/>
              <a:gd name="connsiteX14" fmla="*/ 5026573 w 7769773"/>
              <a:gd name="connsiteY14" fmla="*/ 5334438 h 5489465"/>
              <a:gd name="connsiteX15" fmla="*/ 2141483 w 7769773"/>
              <a:gd name="connsiteY15" fmla="*/ 5287141 h 5489465"/>
              <a:gd name="connsiteX16" fmla="*/ 1936532 w 7769773"/>
              <a:gd name="connsiteY16" fmla="*/ 5145252 h 5489465"/>
              <a:gd name="connsiteX17" fmla="*/ 1905001 w 7769773"/>
              <a:gd name="connsiteY17" fmla="*/ 5145252 h 5489465"/>
              <a:gd name="connsiteX18" fmla="*/ 1905001 w 7769773"/>
              <a:gd name="connsiteY18" fmla="*/ 4703817 h 5489465"/>
              <a:gd name="connsiteX19" fmla="*/ 1983828 w 7769773"/>
              <a:gd name="connsiteY19" fmla="*/ 4546162 h 5489465"/>
              <a:gd name="connsiteX20" fmla="*/ 1968063 w 7769773"/>
              <a:gd name="connsiteY20" fmla="*/ 4325445 h 5489465"/>
              <a:gd name="connsiteX21" fmla="*/ 1999594 w 7769773"/>
              <a:gd name="connsiteY21" fmla="*/ 4309679 h 5489465"/>
              <a:gd name="connsiteX22" fmla="*/ 1983828 w 7769773"/>
              <a:gd name="connsiteY22" fmla="*/ 4293914 h 5489465"/>
              <a:gd name="connsiteX23" fmla="*/ 1905001 w 7769773"/>
              <a:gd name="connsiteY23" fmla="*/ 4167789 h 5489465"/>
              <a:gd name="connsiteX24" fmla="*/ 1936532 w 7769773"/>
              <a:gd name="connsiteY24" fmla="*/ 3694824 h 5489465"/>
              <a:gd name="connsiteX25" fmla="*/ 2031125 w 7769773"/>
              <a:gd name="connsiteY25" fmla="*/ 3631762 h 5489465"/>
              <a:gd name="connsiteX26" fmla="*/ 2046890 w 7769773"/>
              <a:gd name="connsiteY26" fmla="*/ 3221858 h 5489465"/>
              <a:gd name="connsiteX27" fmla="*/ 312683 w 7769773"/>
              <a:gd name="connsiteY27" fmla="*/ 3253389 h 5489465"/>
              <a:gd name="connsiteX28" fmla="*/ 170794 w 7769773"/>
              <a:gd name="connsiteY28" fmla="*/ 3064203 h 5489465"/>
              <a:gd name="connsiteX29" fmla="*/ 186559 w 7769773"/>
              <a:gd name="connsiteY29" fmla="*/ 2496645 h 5489465"/>
              <a:gd name="connsiteX30" fmla="*/ 407276 w 7769773"/>
              <a:gd name="connsiteY30" fmla="*/ 2402052 h 5489465"/>
              <a:gd name="connsiteX31" fmla="*/ 1826173 w 7769773"/>
              <a:gd name="connsiteY31" fmla="*/ 2402052 h 5489465"/>
              <a:gd name="connsiteX32" fmla="*/ 1794642 w 7769773"/>
              <a:gd name="connsiteY32" fmla="*/ 2197100 h 5489465"/>
              <a:gd name="connsiteX33" fmla="*/ 1763111 w 7769773"/>
              <a:gd name="connsiteY33" fmla="*/ 1172341 h 5489465"/>
              <a:gd name="connsiteX34" fmla="*/ 2015359 w 7769773"/>
              <a:gd name="connsiteY34" fmla="*/ 967389 h 5489465"/>
              <a:gd name="connsiteX35" fmla="*/ 1983828 w 7769773"/>
              <a:gd name="connsiteY35" fmla="*/ 841265 h 5489465"/>
              <a:gd name="connsiteX36" fmla="*/ 1936532 w 7769773"/>
              <a:gd name="connsiteY36" fmla="*/ 683610 h 5489465"/>
              <a:gd name="connsiteX37" fmla="*/ 1933904 w 7769773"/>
              <a:gd name="connsiteY37" fmla="*/ 373555 h 5489465"/>
              <a:gd name="connsiteX0" fmla="*/ 1933904 w 7769773"/>
              <a:gd name="connsiteY0" fmla="*/ 373555 h 5489465"/>
              <a:gd name="connsiteX1" fmla="*/ 2010104 w 7769773"/>
              <a:gd name="connsiteY1" fmla="*/ 221155 h 5489465"/>
              <a:gd name="connsiteX2" fmla="*/ 2238704 w 7769773"/>
              <a:gd name="connsiteY2" fmla="*/ 144955 h 5489465"/>
              <a:gd name="connsiteX3" fmla="*/ 5294587 w 7769773"/>
              <a:gd name="connsiteY3" fmla="*/ 116052 h 5489465"/>
              <a:gd name="connsiteX4" fmla="*/ 5263056 w 7769773"/>
              <a:gd name="connsiteY4" fmla="*/ 841265 h 5489465"/>
              <a:gd name="connsiteX5" fmla="*/ 5404945 w 7769773"/>
              <a:gd name="connsiteY5" fmla="*/ 1030452 h 5489465"/>
              <a:gd name="connsiteX6" fmla="*/ 5452242 w 7769773"/>
              <a:gd name="connsiteY6" fmla="*/ 2134038 h 5489465"/>
              <a:gd name="connsiteX7" fmla="*/ 5357649 w 7769773"/>
              <a:gd name="connsiteY7" fmla="*/ 2212865 h 5489465"/>
              <a:gd name="connsiteX8" fmla="*/ 5499538 w 7769773"/>
              <a:gd name="connsiteY8" fmla="*/ 2417817 h 5489465"/>
              <a:gd name="connsiteX9" fmla="*/ 7375635 w 7769773"/>
              <a:gd name="connsiteY9" fmla="*/ 2449348 h 5489465"/>
              <a:gd name="connsiteX10" fmla="*/ 7454463 w 7769773"/>
              <a:gd name="connsiteY10" fmla="*/ 3221858 h 5489465"/>
              <a:gd name="connsiteX11" fmla="*/ 5483773 w 7769773"/>
              <a:gd name="connsiteY11" fmla="*/ 3363748 h 5489465"/>
              <a:gd name="connsiteX12" fmla="*/ 5436476 w 7769773"/>
              <a:gd name="connsiteY12" fmla="*/ 3742121 h 5489465"/>
              <a:gd name="connsiteX13" fmla="*/ 5452242 w 7769773"/>
              <a:gd name="connsiteY13" fmla="*/ 5224079 h 5489465"/>
              <a:gd name="connsiteX14" fmla="*/ 5026573 w 7769773"/>
              <a:gd name="connsiteY14" fmla="*/ 5334438 h 5489465"/>
              <a:gd name="connsiteX15" fmla="*/ 2141483 w 7769773"/>
              <a:gd name="connsiteY15" fmla="*/ 5287141 h 5489465"/>
              <a:gd name="connsiteX16" fmla="*/ 1936532 w 7769773"/>
              <a:gd name="connsiteY16" fmla="*/ 5145252 h 5489465"/>
              <a:gd name="connsiteX17" fmla="*/ 1905001 w 7769773"/>
              <a:gd name="connsiteY17" fmla="*/ 5145252 h 5489465"/>
              <a:gd name="connsiteX18" fmla="*/ 1905001 w 7769773"/>
              <a:gd name="connsiteY18" fmla="*/ 4703817 h 5489465"/>
              <a:gd name="connsiteX19" fmla="*/ 1983828 w 7769773"/>
              <a:gd name="connsiteY19" fmla="*/ 4546162 h 5489465"/>
              <a:gd name="connsiteX20" fmla="*/ 1968063 w 7769773"/>
              <a:gd name="connsiteY20" fmla="*/ 4325445 h 5489465"/>
              <a:gd name="connsiteX21" fmla="*/ 1999594 w 7769773"/>
              <a:gd name="connsiteY21" fmla="*/ 4309679 h 5489465"/>
              <a:gd name="connsiteX22" fmla="*/ 1983828 w 7769773"/>
              <a:gd name="connsiteY22" fmla="*/ 4293914 h 5489465"/>
              <a:gd name="connsiteX23" fmla="*/ 1905001 w 7769773"/>
              <a:gd name="connsiteY23" fmla="*/ 4167789 h 5489465"/>
              <a:gd name="connsiteX24" fmla="*/ 1936532 w 7769773"/>
              <a:gd name="connsiteY24" fmla="*/ 3694824 h 5489465"/>
              <a:gd name="connsiteX25" fmla="*/ 2031125 w 7769773"/>
              <a:gd name="connsiteY25" fmla="*/ 3631762 h 5489465"/>
              <a:gd name="connsiteX26" fmla="*/ 2046890 w 7769773"/>
              <a:gd name="connsiteY26" fmla="*/ 3221858 h 5489465"/>
              <a:gd name="connsiteX27" fmla="*/ 312683 w 7769773"/>
              <a:gd name="connsiteY27" fmla="*/ 3253389 h 5489465"/>
              <a:gd name="connsiteX28" fmla="*/ 170794 w 7769773"/>
              <a:gd name="connsiteY28" fmla="*/ 3064203 h 5489465"/>
              <a:gd name="connsiteX29" fmla="*/ 186559 w 7769773"/>
              <a:gd name="connsiteY29" fmla="*/ 2496645 h 5489465"/>
              <a:gd name="connsiteX30" fmla="*/ 407276 w 7769773"/>
              <a:gd name="connsiteY30" fmla="*/ 2402052 h 5489465"/>
              <a:gd name="connsiteX31" fmla="*/ 1826173 w 7769773"/>
              <a:gd name="connsiteY31" fmla="*/ 2402052 h 5489465"/>
              <a:gd name="connsiteX32" fmla="*/ 1794642 w 7769773"/>
              <a:gd name="connsiteY32" fmla="*/ 2197100 h 5489465"/>
              <a:gd name="connsiteX33" fmla="*/ 1763111 w 7769773"/>
              <a:gd name="connsiteY33" fmla="*/ 1172341 h 5489465"/>
              <a:gd name="connsiteX34" fmla="*/ 2015359 w 7769773"/>
              <a:gd name="connsiteY34" fmla="*/ 967389 h 5489465"/>
              <a:gd name="connsiteX35" fmla="*/ 1983828 w 7769773"/>
              <a:gd name="connsiteY35" fmla="*/ 841265 h 5489465"/>
              <a:gd name="connsiteX36" fmla="*/ 1936532 w 7769773"/>
              <a:gd name="connsiteY36" fmla="*/ 683610 h 5489465"/>
              <a:gd name="connsiteX37" fmla="*/ 1933904 w 7769773"/>
              <a:gd name="connsiteY37" fmla="*/ 373555 h 5489465"/>
              <a:gd name="connsiteX0" fmla="*/ 1933904 w 7769773"/>
              <a:gd name="connsiteY0" fmla="*/ 373555 h 5489465"/>
              <a:gd name="connsiteX1" fmla="*/ 2238704 w 7769773"/>
              <a:gd name="connsiteY1" fmla="*/ 144955 h 5489465"/>
              <a:gd name="connsiteX2" fmla="*/ 5294587 w 7769773"/>
              <a:gd name="connsiteY2" fmla="*/ 116052 h 5489465"/>
              <a:gd name="connsiteX3" fmla="*/ 5263056 w 7769773"/>
              <a:gd name="connsiteY3" fmla="*/ 841265 h 5489465"/>
              <a:gd name="connsiteX4" fmla="*/ 5404945 w 7769773"/>
              <a:gd name="connsiteY4" fmla="*/ 1030452 h 5489465"/>
              <a:gd name="connsiteX5" fmla="*/ 5452242 w 7769773"/>
              <a:gd name="connsiteY5" fmla="*/ 2134038 h 5489465"/>
              <a:gd name="connsiteX6" fmla="*/ 5357649 w 7769773"/>
              <a:gd name="connsiteY6" fmla="*/ 2212865 h 5489465"/>
              <a:gd name="connsiteX7" fmla="*/ 5499538 w 7769773"/>
              <a:gd name="connsiteY7" fmla="*/ 2417817 h 5489465"/>
              <a:gd name="connsiteX8" fmla="*/ 7375635 w 7769773"/>
              <a:gd name="connsiteY8" fmla="*/ 2449348 h 5489465"/>
              <a:gd name="connsiteX9" fmla="*/ 7454463 w 7769773"/>
              <a:gd name="connsiteY9" fmla="*/ 3221858 h 5489465"/>
              <a:gd name="connsiteX10" fmla="*/ 5483773 w 7769773"/>
              <a:gd name="connsiteY10" fmla="*/ 3363748 h 5489465"/>
              <a:gd name="connsiteX11" fmla="*/ 5436476 w 7769773"/>
              <a:gd name="connsiteY11" fmla="*/ 3742121 h 5489465"/>
              <a:gd name="connsiteX12" fmla="*/ 5452242 w 7769773"/>
              <a:gd name="connsiteY12" fmla="*/ 5224079 h 5489465"/>
              <a:gd name="connsiteX13" fmla="*/ 5026573 w 7769773"/>
              <a:gd name="connsiteY13" fmla="*/ 5334438 h 5489465"/>
              <a:gd name="connsiteX14" fmla="*/ 2141483 w 7769773"/>
              <a:gd name="connsiteY14" fmla="*/ 5287141 h 5489465"/>
              <a:gd name="connsiteX15" fmla="*/ 1936532 w 7769773"/>
              <a:gd name="connsiteY15" fmla="*/ 5145252 h 5489465"/>
              <a:gd name="connsiteX16" fmla="*/ 1905001 w 7769773"/>
              <a:gd name="connsiteY16" fmla="*/ 5145252 h 5489465"/>
              <a:gd name="connsiteX17" fmla="*/ 1905001 w 7769773"/>
              <a:gd name="connsiteY17" fmla="*/ 4703817 h 5489465"/>
              <a:gd name="connsiteX18" fmla="*/ 1983828 w 7769773"/>
              <a:gd name="connsiteY18" fmla="*/ 4546162 h 5489465"/>
              <a:gd name="connsiteX19" fmla="*/ 1968063 w 7769773"/>
              <a:gd name="connsiteY19" fmla="*/ 4325445 h 5489465"/>
              <a:gd name="connsiteX20" fmla="*/ 1999594 w 7769773"/>
              <a:gd name="connsiteY20" fmla="*/ 4309679 h 5489465"/>
              <a:gd name="connsiteX21" fmla="*/ 1983828 w 7769773"/>
              <a:gd name="connsiteY21" fmla="*/ 4293914 h 5489465"/>
              <a:gd name="connsiteX22" fmla="*/ 1905001 w 7769773"/>
              <a:gd name="connsiteY22" fmla="*/ 4167789 h 5489465"/>
              <a:gd name="connsiteX23" fmla="*/ 1936532 w 7769773"/>
              <a:gd name="connsiteY23" fmla="*/ 3694824 h 5489465"/>
              <a:gd name="connsiteX24" fmla="*/ 2031125 w 7769773"/>
              <a:gd name="connsiteY24" fmla="*/ 3631762 h 5489465"/>
              <a:gd name="connsiteX25" fmla="*/ 2046890 w 7769773"/>
              <a:gd name="connsiteY25" fmla="*/ 3221858 h 5489465"/>
              <a:gd name="connsiteX26" fmla="*/ 312683 w 7769773"/>
              <a:gd name="connsiteY26" fmla="*/ 3253389 h 5489465"/>
              <a:gd name="connsiteX27" fmla="*/ 170794 w 7769773"/>
              <a:gd name="connsiteY27" fmla="*/ 3064203 h 5489465"/>
              <a:gd name="connsiteX28" fmla="*/ 186559 w 7769773"/>
              <a:gd name="connsiteY28" fmla="*/ 2496645 h 5489465"/>
              <a:gd name="connsiteX29" fmla="*/ 407276 w 7769773"/>
              <a:gd name="connsiteY29" fmla="*/ 2402052 h 5489465"/>
              <a:gd name="connsiteX30" fmla="*/ 1826173 w 7769773"/>
              <a:gd name="connsiteY30" fmla="*/ 2402052 h 5489465"/>
              <a:gd name="connsiteX31" fmla="*/ 1794642 w 7769773"/>
              <a:gd name="connsiteY31" fmla="*/ 2197100 h 5489465"/>
              <a:gd name="connsiteX32" fmla="*/ 1763111 w 7769773"/>
              <a:gd name="connsiteY32" fmla="*/ 1172341 h 5489465"/>
              <a:gd name="connsiteX33" fmla="*/ 2015359 w 7769773"/>
              <a:gd name="connsiteY33" fmla="*/ 967389 h 5489465"/>
              <a:gd name="connsiteX34" fmla="*/ 1983828 w 7769773"/>
              <a:gd name="connsiteY34" fmla="*/ 841265 h 5489465"/>
              <a:gd name="connsiteX35" fmla="*/ 1936532 w 7769773"/>
              <a:gd name="connsiteY35" fmla="*/ 683610 h 5489465"/>
              <a:gd name="connsiteX36" fmla="*/ 1933904 w 7769773"/>
              <a:gd name="connsiteY36" fmla="*/ 373555 h 5489465"/>
              <a:gd name="connsiteX0" fmla="*/ 1936532 w 7769773"/>
              <a:gd name="connsiteY0" fmla="*/ 683610 h 5489465"/>
              <a:gd name="connsiteX1" fmla="*/ 2238704 w 7769773"/>
              <a:gd name="connsiteY1" fmla="*/ 144955 h 5489465"/>
              <a:gd name="connsiteX2" fmla="*/ 5294587 w 7769773"/>
              <a:gd name="connsiteY2" fmla="*/ 116052 h 5489465"/>
              <a:gd name="connsiteX3" fmla="*/ 5263056 w 7769773"/>
              <a:gd name="connsiteY3" fmla="*/ 841265 h 5489465"/>
              <a:gd name="connsiteX4" fmla="*/ 5404945 w 7769773"/>
              <a:gd name="connsiteY4" fmla="*/ 1030452 h 5489465"/>
              <a:gd name="connsiteX5" fmla="*/ 5452242 w 7769773"/>
              <a:gd name="connsiteY5" fmla="*/ 2134038 h 5489465"/>
              <a:gd name="connsiteX6" fmla="*/ 5357649 w 7769773"/>
              <a:gd name="connsiteY6" fmla="*/ 2212865 h 5489465"/>
              <a:gd name="connsiteX7" fmla="*/ 5499538 w 7769773"/>
              <a:gd name="connsiteY7" fmla="*/ 2417817 h 5489465"/>
              <a:gd name="connsiteX8" fmla="*/ 7375635 w 7769773"/>
              <a:gd name="connsiteY8" fmla="*/ 2449348 h 5489465"/>
              <a:gd name="connsiteX9" fmla="*/ 7454463 w 7769773"/>
              <a:gd name="connsiteY9" fmla="*/ 3221858 h 5489465"/>
              <a:gd name="connsiteX10" fmla="*/ 5483773 w 7769773"/>
              <a:gd name="connsiteY10" fmla="*/ 3363748 h 5489465"/>
              <a:gd name="connsiteX11" fmla="*/ 5436476 w 7769773"/>
              <a:gd name="connsiteY11" fmla="*/ 3742121 h 5489465"/>
              <a:gd name="connsiteX12" fmla="*/ 5452242 w 7769773"/>
              <a:gd name="connsiteY12" fmla="*/ 5224079 h 5489465"/>
              <a:gd name="connsiteX13" fmla="*/ 5026573 w 7769773"/>
              <a:gd name="connsiteY13" fmla="*/ 5334438 h 5489465"/>
              <a:gd name="connsiteX14" fmla="*/ 2141483 w 7769773"/>
              <a:gd name="connsiteY14" fmla="*/ 5287141 h 5489465"/>
              <a:gd name="connsiteX15" fmla="*/ 1936532 w 7769773"/>
              <a:gd name="connsiteY15" fmla="*/ 5145252 h 5489465"/>
              <a:gd name="connsiteX16" fmla="*/ 1905001 w 7769773"/>
              <a:gd name="connsiteY16" fmla="*/ 5145252 h 5489465"/>
              <a:gd name="connsiteX17" fmla="*/ 1905001 w 7769773"/>
              <a:gd name="connsiteY17" fmla="*/ 4703817 h 5489465"/>
              <a:gd name="connsiteX18" fmla="*/ 1983828 w 7769773"/>
              <a:gd name="connsiteY18" fmla="*/ 4546162 h 5489465"/>
              <a:gd name="connsiteX19" fmla="*/ 1968063 w 7769773"/>
              <a:gd name="connsiteY19" fmla="*/ 4325445 h 5489465"/>
              <a:gd name="connsiteX20" fmla="*/ 1999594 w 7769773"/>
              <a:gd name="connsiteY20" fmla="*/ 4309679 h 5489465"/>
              <a:gd name="connsiteX21" fmla="*/ 1983828 w 7769773"/>
              <a:gd name="connsiteY21" fmla="*/ 4293914 h 5489465"/>
              <a:gd name="connsiteX22" fmla="*/ 1905001 w 7769773"/>
              <a:gd name="connsiteY22" fmla="*/ 4167789 h 5489465"/>
              <a:gd name="connsiteX23" fmla="*/ 1936532 w 7769773"/>
              <a:gd name="connsiteY23" fmla="*/ 3694824 h 5489465"/>
              <a:gd name="connsiteX24" fmla="*/ 2031125 w 7769773"/>
              <a:gd name="connsiteY24" fmla="*/ 3631762 h 5489465"/>
              <a:gd name="connsiteX25" fmla="*/ 2046890 w 7769773"/>
              <a:gd name="connsiteY25" fmla="*/ 3221858 h 5489465"/>
              <a:gd name="connsiteX26" fmla="*/ 312683 w 7769773"/>
              <a:gd name="connsiteY26" fmla="*/ 3253389 h 5489465"/>
              <a:gd name="connsiteX27" fmla="*/ 170794 w 7769773"/>
              <a:gd name="connsiteY27" fmla="*/ 3064203 h 5489465"/>
              <a:gd name="connsiteX28" fmla="*/ 186559 w 7769773"/>
              <a:gd name="connsiteY28" fmla="*/ 2496645 h 5489465"/>
              <a:gd name="connsiteX29" fmla="*/ 407276 w 7769773"/>
              <a:gd name="connsiteY29" fmla="*/ 2402052 h 5489465"/>
              <a:gd name="connsiteX30" fmla="*/ 1826173 w 7769773"/>
              <a:gd name="connsiteY30" fmla="*/ 2402052 h 5489465"/>
              <a:gd name="connsiteX31" fmla="*/ 1794642 w 7769773"/>
              <a:gd name="connsiteY31" fmla="*/ 2197100 h 5489465"/>
              <a:gd name="connsiteX32" fmla="*/ 1763111 w 7769773"/>
              <a:gd name="connsiteY32" fmla="*/ 1172341 h 5489465"/>
              <a:gd name="connsiteX33" fmla="*/ 2015359 w 7769773"/>
              <a:gd name="connsiteY33" fmla="*/ 967389 h 5489465"/>
              <a:gd name="connsiteX34" fmla="*/ 1983828 w 7769773"/>
              <a:gd name="connsiteY34" fmla="*/ 841265 h 5489465"/>
              <a:gd name="connsiteX35" fmla="*/ 1936532 w 7769773"/>
              <a:gd name="connsiteY35" fmla="*/ 683610 h 5489465"/>
              <a:gd name="connsiteX0" fmla="*/ 1933904 w 7769773"/>
              <a:gd name="connsiteY0" fmla="*/ 449755 h 5489465"/>
              <a:gd name="connsiteX1" fmla="*/ 2238704 w 7769773"/>
              <a:gd name="connsiteY1" fmla="*/ 144955 h 5489465"/>
              <a:gd name="connsiteX2" fmla="*/ 5294587 w 7769773"/>
              <a:gd name="connsiteY2" fmla="*/ 116052 h 5489465"/>
              <a:gd name="connsiteX3" fmla="*/ 5263056 w 7769773"/>
              <a:gd name="connsiteY3" fmla="*/ 841265 h 5489465"/>
              <a:gd name="connsiteX4" fmla="*/ 5404945 w 7769773"/>
              <a:gd name="connsiteY4" fmla="*/ 1030452 h 5489465"/>
              <a:gd name="connsiteX5" fmla="*/ 5452242 w 7769773"/>
              <a:gd name="connsiteY5" fmla="*/ 2134038 h 5489465"/>
              <a:gd name="connsiteX6" fmla="*/ 5357649 w 7769773"/>
              <a:gd name="connsiteY6" fmla="*/ 2212865 h 5489465"/>
              <a:gd name="connsiteX7" fmla="*/ 5499538 w 7769773"/>
              <a:gd name="connsiteY7" fmla="*/ 2417817 h 5489465"/>
              <a:gd name="connsiteX8" fmla="*/ 7375635 w 7769773"/>
              <a:gd name="connsiteY8" fmla="*/ 2449348 h 5489465"/>
              <a:gd name="connsiteX9" fmla="*/ 7454463 w 7769773"/>
              <a:gd name="connsiteY9" fmla="*/ 3221858 h 5489465"/>
              <a:gd name="connsiteX10" fmla="*/ 5483773 w 7769773"/>
              <a:gd name="connsiteY10" fmla="*/ 3363748 h 5489465"/>
              <a:gd name="connsiteX11" fmla="*/ 5436476 w 7769773"/>
              <a:gd name="connsiteY11" fmla="*/ 3742121 h 5489465"/>
              <a:gd name="connsiteX12" fmla="*/ 5452242 w 7769773"/>
              <a:gd name="connsiteY12" fmla="*/ 5224079 h 5489465"/>
              <a:gd name="connsiteX13" fmla="*/ 5026573 w 7769773"/>
              <a:gd name="connsiteY13" fmla="*/ 5334438 h 5489465"/>
              <a:gd name="connsiteX14" fmla="*/ 2141483 w 7769773"/>
              <a:gd name="connsiteY14" fmla="*/ 5287141 h 5489465"/>
              <a:gd name="connsiteX15" fmla="*/ 1936532 w 7769773"/>
              <a:gd name="connsiteY15" fmla="*/ 5145252 h 5489465"/>
              <a:gd name="connsiteX16" fmla="*/ 1905001 w 7769773"/>
              <a:gd name="connsiteY16" fmla="*/ 5145252 h 5489465"/>
              <a:gd name="connsiteX17" fmla="*/ 1905001 w 7769773"/>
              <a:gd name="connsiteY17" fmla="*/ 4703817 h 5489465"/>
              <a:gd name="connsiteX18" fmla="*/ 1983828 w 7769773"/>
              <a:gd name="connsiteY18" fmla="*/ 4546162 h 5489465"/>
              <a:gd name="connsiteX19" fmla="*/ 1968063 w 7769773"/>
              <a:gd name="connsiteY19" fmla="*/ 4325445 h 5489465"/>
              <a:gd name="connsiteX20" fmla="*/ 1999594 w 7769773"/>
              <a:gd name="connsiteY20" fmla="*/ 4309679 h 5489465"/>
              <a:gd name="connsiteX21" fmla="*/ 1983828 w 7769773"/>
              <a:gd name="connsiteY21" fmla="*/ 4293914 h 5489465"/>
              <a:gd name="connsiteX22" fmla="*/ 1905001 w 7769773"/>
              <a:gd name="connsiteY22" fmla="*/ 4167789 h 5489465"/>
              <a:gd name="connsiteX23" fmla="*/ 1936532 w 7769773"/>
              <a:gd name="connsiteY23" fmla="*/ 3694824 h 5489465"/>
              <a:gd name="connsiteX24" fmla="*/ 2031125 w 7769773"/>
              <a:gd name="connsiteY24" fmla="*/ 3631762 h 5489465"/>
              <a:gd name="connsiteX25" fmla="*/ 2046890 w 7769773"/>
              <a:gd name="connsiteY25" fmla="*/ 3221858 h 5489465"/>
              <a:gd name="connsiteX26" fmla="*/ 312683 w 7769773"/>
              <a:gd name="connsiteY26" fmla="*/ 3253389 h 5489465"/>
              <a:gd name="connsiteX27" fmla="*/ 170794 w 7769773"/>
              <a:gd name="connsiteY27" fmla="*/ 3064203 h 5489465"/>
              <a:gd name="connsiteX28" fmla="*/ 186559 w 7769773"/>
              <a:gd name="connsiteY28" fmla="*/ 2496645 h 5489465"/>
              <a:gd name="connsiteX29" fmla="*/ 407276 w 7769773"/>
              <a:gd name="connsiteY29" fmla="*/ 2402052 h 5489465"/>
              <a:gd name="connsiteX30" fmla="*/ 1826173 w 7769773"/>
              <a:gd name="connsiteY30" fmla="*/ 2402052 h 5489465"/>
              <a:gd name="connsiteX31" fmla="*/ 1794642 w 7769773"/>
              <a:gd name="connsiteY31" fmla="*/ 2197100 h 5489465"/>
              <a:gd name="connsiteX32" fmla="*/ 1763111 w 7769773"/>
              <a:gd name="connsiteY32" fmla="*/ 1172341 h 5489465"/>
              <a:gd name="connsiteX33" fmla="*/ 2015359 w 7769773"/>
              <a:gd name="connsiteY33" fmla="*/ 967389 h 5489465"/>
              <a:gd name="connsiteX34" fmla="*/ 1983828 w 7769773"/>
              <a:gd name="connsiteY34" fmla="*/ 841265 h 5489465"/>
              <a:gd name="connsiteX35" fmla="*/ 1933904 w 7769773"/>
              <a:gd name="connsiteY35" fmla="*/ 449755 h 5489465"/>
              <a:gd name="connsiteX0" fmla="*/ 1933904 w 7769773"/>
              <a:gd name="connsiteY0" fmla="*/ 449755 h 5489465"/>
              <a:gd name="connsiteX1" fmla="*/ 2238704 w 7769773"/>
              <a:gd name="connsiteY1" fmla="*/ 144955 h 5489465"/>
              <a:gd name="connsiteX2" fmla="*/ 5294587 w 7769773"/>
              <a:gd name="connsiteY2" fmla="*/ 116052 h 5489465"/>
              <a:gd name="connsiteX3" fmla="*/ 5263056 w 7769773"/>
              <a:gd name="connsiteY3" fmla="*/ 841265 h 5489465"/>
              <a:gd name="connsiteX4" fmla="*/ 5404945 w 7769773"/>
              <a:gd name="connsiteY4" fmla="*/ 1030452 h 5489465"/>
              <a:gd name="connsiteX5" fmla="*/ 5452242 w 7769773"/>
              <a:gd name="connsiteY5" fmla="*/ 2134038 h 5489465"/>
              <a:gd name="connsiteX6" fmla="*/ 5357649 w 7769773"/>
              <a:gd name="connsiteY6" fmla="*/ 2212865 h 5489465"/>
              <a:gd name="connsiteX7" fmla="*/ 5499538 w 7769773"/>
              <a:gd name="connsiteY7" fmla="*/ 2417817 h 5489465"/>
              <a:gd name="connsiteX8" fmla="*/ 7375635 w 7769773"/>
              <a:gd name="connsiteY8" fmla="*/ 2449348 h 5489465"/>
              <a:gd name="connsiteX9" fmla="*/ 7454463 w 7769773"/>
              <a:gd name="connsiteY9" fmla="*/ 3221858 h 5489465"/>
              <a:gd name="connsiteX10" fmla="*/ 5483773 w 7769773"/>
              <a:gd name="connsiteY10" fmla="*/ 3363748 h 5489465"/>
              <a:gd name="connsiteX11" fmla="*/ 5436476 w 7769773"/>
              <a:gd name="connsiteY11" fmla="*/ 3742121 h 5489465"/>
              <a:gd name="connsiteX12" fmla="*/ 5452242 w 7769773"/>
              <a:gd name="connsiteY12" fmla="*/ 5224079 h 5489465"/>
              <a:gd name="connsiteX13" fmla="*/ 5026573 w 7769773"/>
              <a:gd name="connsiteY13" fmla="*/ 5334438 h 5489465"/>
              <a:gd name="connsiteX14" fmla="*/ 2141483 w 7769773"/>
              <a:gd name="connsiteY14" fmla="*/ 5287141 h 5489465"/>
              <a:gd name="connsiteX15" fmla="*/ 1936532 w 7769773"/>
              <a:gd name="connsiteY15" fmla="*/ 5145252 h 5489465"/>
              <a:gd name="connsiteX16" fmla="*/ 1905001 w 7769773"/>
              <a:gd name="connsiteY16" fmla="*/ 5145252 h 5489465"/>
              <a:gd name="connsiteX17" fmla="*/ 1905001 w 7769773"/>
              <a:gd name="connsiteY17" fmla="*/ 4703817 h 5489465"/>
              <a:gd name="connsiteX18" fmla="*/ 1983828 w 7769773"/>
              <a:gd name="connsiteY18" fmla="*/ 4546162 h 5489465"/>
              <a:gd name="connsiteX19" fmla="*/ 1968063 w 7769773"/>
              <a:gd name="connsiteY19" fmla="*/ 4325445 h 5489465"/>
              <a:gd name="connsiteX20" fmla="*/ 1999594 w 7769773"/>
              <a:gd name="connsiteY20" fmla="*/ 4309679 h 5489465"/>
              <a:gd name="connsiteX21" fmla="*/ 1983828 w 7769773"/>
              <a:gd name="connsiteY21" fmla="*/ 4293914 h 5489465"/>
              <a:gd name="connsiteX22" fmla="*/ 1905001 w 7769773"/>
              <a:gd name="connsiteY22" fmla="*/ 4167789 h 5489465"/>
              <a:gd name="connsiteX23" fmla="*/ 1936532 w 7769773"/>
              <a:gd name="connsiteY23" fmla="*/ 3694824 h 5489465"/>
              <a:gd name="connsiteX24" fmla="*/ 2031125 w 7769773"/>
              <a:gd name="connsiteY24" fmla="*/ 3631762 h 5489465"/>
              <a:gd name="connsiteX25" fmla="*/ 2046890 w 7769773"/>
              <a:gd name="connsiteY25" fmla="*/ 3221858 h 5489465"/>
              <a:gd name="connsiteX26" fmla="*/ 312683 w 7769773"/>
              <a:gd name="connsiteY26" fmla="*/ 3253389 h 5489465"/>
              <a:gd name="connsiteX27" fmla="*/ 170794 w 7769773"/>
              <a:gd name="connsiteY27" fmla="*/ 3064203 h 5489465"/>
              <a:gd name="connsiteX28" fmla="*/ 186559 w 7769773"/>
              <a:gd name="connsiteY28" fmla="*/ 2496645 h 5489465"/>
              <a:gd name="connsiteX29" fmla="*/ 407276 w 7769773"/>
              <a:gd name="connsiteY29" fmla="*/ 2402052 h 5489465"/>
              <a:gd name="connsiteX30" fmla="*/ 1826173 w 7769773"/>
              <a:gd name="connsiteY30" fmla="*/ 2402052 h 5489465"/>
              <a:gd name="connsiteX31" fmla="*/ 1794642 w 7769773"/>
              <a:gd name="connsiteY31" fmla="*/ 2197100 h 5489465"/>
              <a:gd name="connsiteX32" fmla="*/ 1763111 w 7769773"/>
              <a:gd name="connsiteY32" fmla="*/ 1172341 h 5489465"/>
              <a:gd name="connsiteX33" fmla="*/ 2015359 w 7769773"/>
              <a:gd name="connsiteY33" fmla="*/ 967389 h 5489465"/>
              <a:gd name="connsiteX34" fmla="*/ 1983828 w 7769773"/>
              <a:gd name="connsiteY34" fmla="*/ 841265 h 5489465"/>
              <a:gd name="connsiteX35" fmla="*/ 1933904 w 7769773"/>
              <a:gd name="connsiteY35" fmla="*/ 449755 h 5489465"/>
              <a:gd name="connsiteX0" fmla="*/ 1933904 w 7769773"/>
              <a:gd name="connsiteY0" fmla="*/ 449755 h 5489465"/>
              <a:gd name="connsiteX1" fmla="*/ 2238704 w 7769773"/>
              <a:gd name="connsiteY1" fmla="*/ 144955 h 5489465"/>
              <a:gd name="connsiteX2" fmla="*/ 5294587 w 7769773"/>
              <a:gd name="connsiteY2" fmla="*/ 116052 h 5489465"/>
              <a:gd name="connsiteX3" fmla="*/ 5263056 w 7769773"/>
              <a:gd name="connsiteY3" fmla="*/ 841265 h 5489465"/>
              <a:gd name="connsiteX4" fmla="*/ 5404945 w 7769773"/>
              <a:gd name="connsiteY4" fmla="*/ 1030452 h 5489465"/>
              <a:gd name="connsiteX5" fmla="*/ 5452242 w 7769773"/>
              <a:gd name="connsiteY5" fmla="*/ 2134038 h 5489465"/>
              <a:gd name="connsiteX6" fmla="*/ 5357649 w 7769773"/>
              <a:gd name="connsiteY6" fmla="*/ 2212865 h 5489465"/>
              <a:gd name="connsiteX7" fmla="*/ 5499538 w 7769773"/>
              <a:gd name="connsiteY7" fmla="*/ 2417817 h 5489465"/>
              <a:gd name="connsiteX8" fmla="*/ 7375635 w 7769773"/>
              <a:gd name="connsiteY8" fmla="*/ 2449348 h 5489465"/>
              <a:gd name="connsiteX9" fmla="*/ 7454463 w 7769773"/>
              <a:gd name="connsiteY9" fmla="*/ 3221858 h 5489465"/>
              <a:gd name="connsiteX10" fmla="*/ 5483773 w 7769773"/>
              <a:gd name="connsiteY10" fmla="*/ 3363748 h 5489465"/>
              <a:gd name="connsiteX11" fmla="*/ 5436476 w 7769773"/>
              <a:gd name="connsiteY11" fmla="*/ 3742121 h 5489465"/>
              <a:gd name="connsiteX12" fmla="*/ 5452242 w 7769773"/>
              <a:gd name="connsiteY12" fmla="*/ 5224079 h 5489465"/>
              <a:gd name="connsiteX13" fmla="*/ 5026573 w 7769773"/>
              <a:gd name="connsiteY13" fmla="*/ 5334438 h 5489465"/>
              <a:gd name="connsiteX14" fmla="*/ 2141483 w 7769773"/>
              <a:gd name="connsiteY14" fmla="*/ 5287141 h 5489465"/>
              <a:gd name="connsiteX15" fmla="*/ 1936532 w 7769773"/>
              <a:gd name="connsiteY15" fmla="*/ 5145252 h 5489465"/>
              <a:gd name="connsiteX16" fmla="*/ 1905001 w 7769773"/>
              <a:gd name="connsiteY16" fmla="*/ 5145252 h 5489465"/>
              <a:gd name="connsiteX17" fmla="*/ 1905001 w 7769773"/>
              <a:gd name="connsiteY17" fmla="*/ 4703817 h 5489465"/>
              <a:gd name="connsiteX18" fmla="*/ 1983828 w 7769773"/>
              <a:gd name="connsiteY18" fmla="*/ 4546162 h 5489465"/>
              <a:gd name="connsiteX19" fmla="*/ 1968063 w 7769773"/>
              <a:gd name="connsiteY19" fmla="*/ 4325445 h 5489465"/>
              <a:gd name="connsiteX20" fmla="*/ 1999594 w 7769773"/>
              <a:gd name="connsiteY20" fmla="*/ 4309679 h 5489465"/>
              <a:gd name="connsiteX21" fmla="*/ 1983828 w 7769773"/>
              <a:gd name="connsiteY21" fmla="*/ 4293914 h 5489465"/>
              <a:gd name="connsiteX22" fmla="*/ 1905001 w 7769773"/>
              <a:gd name="connsiteY22" fmla="*/ 4167789 h 5489465"/>
              <a:gd name="connsiteX23" fmla="*/ 1936532 w 7769773"/>
              <a:gd name="connsiteY23" fmla="*/ 3694824 h 5489465"/>
              <a:gd name="connsiteX24" fmla="*/ 2031125 w 7769773"/>
              <a:gd name="connsiteY24" fmla="*/ 3631762 h 5489465"/>
              <a:gd name="connsiteX25" fmla="*/ 2046890 w 7769773"/>
              <a:gd name="connsiteY25" fmla="*/ 3221858 h 5489465"/>
              <a:gd name="connsiteX26" fmla="*/ 312683 w 7769773"/>
              <a:gd name="connsiteY26" fmla="*/ 3253389 h 5489465"/>
              <a:gd name="connsiteX27" fmla="*/ 170794 w 7769773"/>
              <a:gd name="connsiteY27" fmla="*/ 3064203 h 5489465"/>
              <a:gd name="connsiteX28" fmla="*/ 186559 w 7769773"/>
              <a:gd name="connsiteY28" fmla="*/ 2496645 h 5489465"/>
              <a:gd name="connsiteX29" fmla="*/ 407276 w 7769773"/>
              <a:gd name="connsiteY29" fmla="*/ 2402052 h 5489465"/>
              <a:gd name="connsiteX30" fmla="*/ 1826173 w 7769773"/>
              <a:gd name="connsiteY30" fmla="*/ 2402052 h 5489465"/>
              <a:gd name="connsiteX31" fmla="*/ 1794642 w 7769773"/>
              <a:gd name="connsiteY31" fmla="*/ 2197100 h 5489465"/>
              <a:gd name="connsiteX32" fmla="*/ 1763111 w 7769773"/>
              <a:gd name="connsiteY32" fmla="*/ 1172341 h 5489465"/>
              <a:gd name="connsiteX33" fmla="*/ 2015359 w 7769773"/>
              <a:gd name="connsiteY33" fmla="*/ 967389 h 5489465"/>
              <a:gd name="connsiteX34" fmla="*/ 1983828 w 7769773"/>
              <a:gd name="connsiteY34" fmla="*/ 841265 h 5489465"/>
              <a:gd name="connsiteX35" fmla="*/ 1933904 w 7769773"/>
              <a:gd name="connsiteY35" fmla="*/ 449755 h 5489465"/>
              <a:gd name="connsiteX0" fmla="*/ 1933904 w 7769773"/>
              <a:gd name="connsiteY0" fmla="*/ 449755 h 5489465"/>
              <a:gd name="connsiteX1" fmla="*/ 2238704 w 7769773"/>
              <a:gd name="connsiteY1" fmla="*/ 144955 h 5489465"/>
              <a:gd name="connsiteX2" fmla="*/ 5294587 w 7769773"/>
              <a:gd name="connsiteY2" fmla="*/ 116052 h 5489465"/>
              <a:gd name="connsiteX3" fmla="*/ 5263056 w 7769773"/>
              <a:gd name="connsiteY3" fmla="*/ 841265 h 5489465"/>
              <a:gd name="connsiteX4" fmla="*/ 5404945 w 7769773"/>
              <a:gd name="connsiteY4" fmla="*/ 1030452 h 5489465"/>
              <a:gd name="connsiteX5" fmla="*/ 5452242 w 7769773"/>
              <a:gd name="connsiteY5" fmla="*/ 2134038 h 5489465"/>
              <a:gd name="connsiteX6" fmla="*/ 5357649 w 7769773"/>
              <a:gd name="connsiteY6" fmla="*/ 2212865 h 5489465"/>
              <a:gd name="connsiteX7" fmla="*/ 5499538 w 7769773"/>
              <a:gd name="connsiteY7" fmla="*/ 2417817 h 5489465"/>
              <a:gd name="connsiteX8" fmla="*/ 7375635 w 7769773"/>
              <a:gd name="connsiteY8" fmla="*/ 2449348 h 5489465"/>
              <a:gd name="connsiteX9" fmla="*/ 7454463 w 7769773"/>
              <a:gd name="connsiteY9" fmla="*/ 3221858 h 5489465"/>
              <a:gd name="connsiteX10" fmla="*/ 5483773 w 7769773"/>
              <a:gd name="connsiteY10" fmla="*/ 3363748 h 5489465"/>
              <a:gd name="connsiteX11" fmla="*/ 5436476 w 7769773"/>
              <a:gd name="connsiteY11" fmla="*/ 3742121 h 5489465"/>
              <a:gd name="connsiteX12" fmla="*/ 5452242 w 7769773"/>
              <a:gd name="connsiteY12" fmla="*/ 5224079 h 5489465"/>
              <a:gd name="connsiteX13" fmla="*/ 5026573 w 7769773"/>
              <a:gd name="connsiteY13" fmla="*/ 5334438 h 5489465"/>
              <a:gd name="connsiteX14" fmla="*/ 2141483 w 7769773"/>
              <a:gd name="connsiteY14" fmla="*/ 5287141 h 5489465"/>
              <a:gd name="connsiteX15" fmla="*/ 1936532 w 7769773"/>
              <a:gd name="connsiteY15" fmla="*/ 5145252 h 5489465"/>
              <a:gd name="connsiteX16" fmla="*/ 1905001 w 7769773"/>
              <a:gd name="connsiteY16" fmla="*/ 5145252 h 5489465"/>
              <a:gd name="connsiteX17" fmla="*/ 1905001 w 7769773"/>
              <a:gd name="connsiteY17" fmla="*/ 4703817 h 5489465"/>
              <a:gd name="connsiteX18" fmla="*/ 1983828 w 7769773"/>
              <a:gd name="connsiteY18" fmla="*/ 4546162 h 5489465"/>
              <a:gd name="connsiteX19" fmla="*/ 1968063 w 7769773"/>
              <a:gd name="connsiteY19" fmla="*/ 4325445 h 5489465"/>
              <a:gd name="connsiteX20" fmla="*/ 1999594 w 7769773"/>
              <a:gd name="connsiteY20" fmla="*/ 4309679 h 5489465"/>
              <a:gd name="connsiteX21" fmla="*/ 1983828 w 7769773"/>
              <a:gd name="connsiteY21" fmla="*/ 4293914 h 5489465"/>
              <a:gd name="connsiteX22" fmla="*/ 1905001 w 7769773"/>
              <a:gd name="connsiteY22" fmla="*/ 4167789 h 5489465"/>
              <a:gd name="connsiteX23" fmla="*/ 1936532 w 7769773"/>
              <a:gd name="connsiteY23" fmla="*/ 3694824 h 5489465"/>
              <a:gd name="connsiteX24" fmla="*/ 2031125 w 7769773"/>
              <a:gd name="connsiteY24" fmla="*/ 3631762 h 5489465"/>
              <a:gd name="connsiteX25" fmla="*/ 2046890 w 7769773"/>
              <a:gd name="connsiteY25" fmla="*/ 3221858 h 5489465"/>
              <a:gd name="connsiteX26" fmla="*/ 312683 w 7769773"/>
              <a:gd name="connsiteY26" fmla="*/ 3253389 h 5489465"/>
              <a:gd name="connsiteX27" fmla="*/ 170794 w 7769773"/>
              <a:gd name="connsiteY27" fmla="*/ 3064203 h 5489465"/>
              <a:gd name="connsiteX28" fmla="*/ 186559 w 7769773"/>
              <a:gd name="connsiteY28" fmla="*/ 2496645 h 5489465"/>
              <a:gd name="connsiteX29" fmla="*/ 407276 w 7769773"/>
              <a:gd name="connsiteY29" fmla="*/ 2402052 h 5489465"/>
              <a:gd name="connsiteX30" fmla="*/ 1826173 w 7769773"/>
              <a:gd name="connsiteY30" fmla="*/ 2402052 h 5489465"/>
              <a:gd name="connsiteX31" fmla="*/ 1794642 w 7769773"/>
              <a:gd name="connsiteY31" fmla="*/ 2197100 h 5489465"/>
              <a:gd name="connsiteX32" fmla="*/ 1763111 w 7769773"/>
              <a:gd name="connsiteY32" fmla="*/ 1172341 h 5489465"/>
              <a:gd name="connsiteX33" fmla="*/ 2015359 w 7769773"/>
              <a:gd name="connsiteY33" fmla="*/ 967389 h 5489465"/>
              <a:gd name="connsiteX34" fmla="*/ 1983828 w 7769773"/>
              <a:gd name="connsiteY34" fmla="*/ 841265 h 5489465"/>
              <a:gd name="connsiteX35" fmla="*/ 1933904 w 7769773"/>
              <a:gd name="connsiteY35" fmla="*/ 449755 h 5489465"/>
              <a:gd name="connsiteX0" fmla="*/ 1933904 w 7769773"/>
              <a:gd name="connsiteY0" fmla="*/ 449755 h 5489465"/>
              <a:gd name="connsiteX1" fmla="*/ 2238704 w 7769773"/>
              <a:gd name="connsiteY1" fmla="*/ 144955 h 5489465"/>
              <a:gd name="connsiteX2" fmla="*/ 5294587 w 7769773"/>
              <a:gd name="connsiteY2" fmla="*/ 116052 h 5489465"/>
              <a:gd name="connsiteX3" fmla="*/ 5263056 w 7769773"/>
              <a:gd name="connsiteY3" fmla="*/ 841265 h 5489465"/>
              <a:gd name="connsiteX4" fmla="*/ 5404945 w 7769773"/>
              <a:gd name="connsiteY4" fmla="*/ 1030452 h 5489465"/>
              <a:gd name="connsiteX5" fmla="*/ 5452242 w 7769773"/>
              <a:gd name="connsiteY5" fmla="*/ 2134038 h 5489465"/>
              <a:gd name="connsiteX6" fmla="*/ 5357649 w 7769773"/>
              <a:gd name="connsiteY6" fmla="*/ 2212865 h 5489465"/>
              <a:gd name="connsiteX7" fmla="*/ 5499538 w 7769773"/>
              <a:gd name="connsiteY7" fmla="*/ 2417817 h 5489465"/>
              <a:gd name="connsiteX8" fmla="*/ 7375635 w 7769773"/>
              <a:gd name="connsiteY8" fmla="*/ 2449348 h 5489465"/>
              <a:gd name="connsiteX9" fmla="*/ 7454463 w 7769773"/>
              <a:gd name="connsiteY9" fmla="*/ 3221858 h 5489465"/>
              <a:gd name="connsiteX10" fmla="*/ 5483773 w 7769773"/>
              <a:gd name="connsiteY10" fmla="*/ 3363748 h 5489465"/>
              <a:gd name="connsiteX11" fmla="*/ 5436476 w 7769773"/>
              <a:gd name="connsiteY11" fmla="*/ 3742121 h 5489465"/>
              <a:gd name="connsiteX12" fmla="*/ 5452242 w 7769773"/>
              <a:gd name="connsiteY12" fmla="*/ 5224079 h 5489465"/>
              <a:gd name="connsiteX13" fmla="*/ 5026573 w 7769773"/>
              <a:gd name="connsiteY13" fmla="*/ 5334438 h 5489465"/>
              <a:gd name="connsiteX14" fmla="*/ 2141483 w 7769773"/>
              <a:gd name="connsiteY14" fmla="*/ 5287141 h 5489465"/>
              <a:gd name="connsiteX15" fmla="*/ 1936532 w 7769773"/>
              <a:gd name="connsiteY15" fmla="*/ 5145252 h 5489465"/>
              <a:gd name="connsiteX16" fmla="*/ 1905001 w 7769773"/>
              <a:gd name="connsiteY16" fmla="*/ 5145252 h 5489465"/>
              <a:gd name="connsiteX17" fmla="*/ 1905001 w 7769773"/>
              <a:gd name="connsiteY17" fmla="*/ 4703817 h 5489465"/>
              <a:gd name="connsiteX18" fmla="*/ 1983828 w 7769773"/>
              <a:gd name="connsiteY18" fmla="*/ 4546162 h 5489465"/>
              <a:gd name="connsiteX19" fmla="*/ 1968063 w 7769773"/>
              <a:gd name="connsiteY19" fmla="*/ 4325445 h 5489465"/>
              <a:gd name="connsiteX20" fmla="*/ 1999594 w 7769773"/>
              <a:gd name="connsiteY20" fmla="*/ 4309679 h 5489465"/>
              <a:gd name="connsiteX21" fmla="*/ 1983828 w 7769773"/>
              <a:gd name="connsiteY21" fmla="*/ 4293914 h 5489465"/>
              <a:gd name="connsiteX22" fmla="*/ 1905001 w 7769773"/>
              <a:gd name="connsiteY22" fmla="*/ 4167789 h 5489465"/>
              <a:gd name="connsiteX23" fmla="*/ 1936532 w 7769773"/>
              <a:gd name="connsiteY23" fmla="*/ 3694824 h 5489465"/>
              <a:gd name="connsiteX24" fmla="*/ 2031125 w 7769773"/>
              <a:gd name="connsiteY24" fmla="*/ 3631762 h 5489465"/>
              <a:gd name="connsiteX25" fmla="*/ 2046890 w 7769773"/>
              <a:gd name="connsiteY25" fmla="*/ 3221858 h 5489465"/>
              <a:gd name="connsiteX26" fmla="*/ 312683 w 7769773"/>
              <a:gd name="connsiteY26" fmla="*/ 3253389 h 5489465"/>
              <a:gd name="connsiteX27" fmla="*/ 170794 w 7769773"/>
              <a:gd name="connsiteY27" fmla="*/ 3064203 h 5489465"/>
              <a:gd name="connsiteX28" fmla="*/ 186559 w 7769773"/>
              <a:gd name="connsiteY28" fmla="*/ 2496645 h 5489465"/>
              <a:gd name="connsiteX29" fmla="*/ 407276 w 7769773"/>
              <a:gd name="connsiteY29" fmla="*/ 2402052 h 5489465"/>
              <a:gd name="connsiteX30" fmla="*/ 1826173 w 7769773"/>
              <a:gd name="connsiteY30" fmla="*/ 2402052 h 5489465"/>
              <a:gd name="connsiteX31" fmla="*/ 1794642 w 7769773"/>
              <a:gd name="connsiteY31" fmla="*/ 2197100 h 5489465"/>
              <a:gd name="connsiteX32" fmla="*/ 1763111 w 7769773"/>
              <a:gd name="connsiteY32" fmla="*/ 1172341 h 5489465"/>
              <a:gd name="connsiteX33" fmla="*/ 2015359 w 7769773"/>
              <a:gd name="connsiteY33" fmla="*/ 967389 h 5489465"/>
              <a:gd name="connsiteX34" fmla="*/ 1983828 w 7769773"/>
              <a:gd name="connsiteY34" fmla="*/ 841265 h 5489465"/>
              <a:gd name="connsiteX35" fmla="*/ 1933904 w 7769773"/>
              <a:gd name="connsiteY35" fmla="*/ 449755 h 5489465"/>
              <a:gd name="connsiteX0" fmla="*/ 1933904 w 7769773"/>
              <a:gd name="connsiteY0" fmla="*/ 449755 h 5489465"/>
              <a:gd name="connsiteX1" fmla="*/ 2238704 w 7769773"/>
              <a:gd name="connsiteY1" fmla="*/ 144955 h 5489465"/>
              <a:gd name="connsiteX2" fmla="*/ 5294587 w 7769773"/>
              <a:gd name="connsiteY2" fmla="*/ 116052 h 5489465"/>
              <a:gd name="connsiteX3" fmla="*/ 5263056 w 7769773"/>
              <a:gd name="connsiteY3" fmla="*/ 841265 h 5489465"/>
              <a:gd name="connsiteX4" fmla="*/ 5404945 w 7769773"/>
              <a:gd name="connsiteY4" fmla="*/ 1030452 h 5489465"/>
              <a:gd name="connsiteX5" fmla="*/ 5452242 w 7769773"/>
              <a:gd name="connsiteY5" fmla="*/ 2134038 h 5489465"/>
              <a:gd name="connsiteX6" fmla="*/ 5357649 w 7769773"/>
              <a:gd name="connsiteY6" fmla="*/ 2212865 h 5489465"/>
              <a:gd name="connsiteX7" fmla="*/ 5499538 w 7769773"/>
              <a:gd name="connsiteY7" fmla="*/ 2417817 h 5489465"/>
              <a:gd name="connsiteX8" fmla="*/ 7375635 w 7769773"/>
              <a:gd name="connsiteY8" fmla="*/ 2449348 h 5489465"/>
              <a:gd name="connsiteX9" fmla="*/ 7454463 w 7769773"/>
              <a:gd name="connsiteY9" fmla="*/ 3221858 h 5489465"/>
              <a:gd name="connsiteX10" fmla="*/ 5483773 w 7769773"/>
              <a:gd name="connsiteY10" fmla="*/ 3363748 h 5489465"/>
              <a:gd name="connsiteX11" fmla="*/ 5436476 w 7769773"/>
              <a:gd name="connsiteY11" fmla="*/ 3742121 h 5489465"/>
              <a:gd name="connsiteX12" fmla="*/ 5452242 w 7769773"/>
              <a:gd name="connsiteY12" fmla="*/ 5224079 h 5489465"/>
              <a:gd name="connsiteX13" fmla="*/ 5026573 w 7769773"/>
              <a:gd name="connsiteY13" fmla="*/ 5334438 h 5489465"/>
              <a:gd name="connsiteX14" fmla="*/ 2141483 w 7769773"/>
              <a:gd name="connsiteY14" fmla="*/ 5287141 h 5489465"/>
              <a:gd name="connsiteX15" fmla="*/ 1936532 w 7769773"/>
              <a:gd name="connsiteY15" fmla="*/ 5145252 h 5489465"/>
              <a:gd name="connsiteX16" fmla="*/ 1905001 w 7769773"/>
              <a:gd name="connsiteY16" fmla="*/ 5145252 h 5489465"/>
              <a:gd name="connsiteX17" fmla="*/ 1905001 w 7769773"/>
              <a:gd name="connsiteY17" fmla="*/ 4703817 h 5489465"/>
              <a:gd name="connsiteX18" fmla="*/ 1983828 w 7769773"/>
              <a:gd name="connsiteY18" fmla="*/ 4546162 h 5489465"/>
              <a:gd name="connsiteX19" fmla="*/ 1968063 w 7769773"/>
              <a:gd name="connsiteY19" fmla="*/ 4325445 h 5489465"/>
              <a:gd name="connsiteX20" fmla="*/ 1999594 w 7769773"/>
              <a:gd name="connsiteY20" fmla="*/ 4309679 h 5489465"/>
              <a:gd name="connsiteX21" fmla="*/ 1983828 w 7769773"/>
              <a:gd name="connsiteY21" fmla="*/ 4293914 h 5489465"/>
              <a:gd name="connsiteX22" fmla="*/ 1905001 w 7769773"/>
              <a:gd name="connsiteY22" fmla="*/ 4167789 h 5489465"/>
              <a:gd name="connsiteX23" fmla="*/ 1936532 w 7769773"/>
              <a:gd name="connsiteY23" fmla="*/ 3694824 h 5489465"/>
              <a:gd name="connsiteX24" fmla="*/ 2031125 w 7769773"/>
              <a:gd name="connsiteY24" fmla="*/ 3631762 h 5489465"/>
              <a:gd name="connsiteX25" fmla="*/ 2046890 w 7769773"/>
              <a:gd name="connsiteY25" fmla="*/ 3221858 h 5489465"/>
              <a:gd name="connsiteX26" fmla="*/ 312683 w 7769773"/>
              <a:gd name="connsiteY26" fmla="*/ 3253389 h 5489465"/>
              <a:gd name="connsiteX27" fmla="*/ 170794 w 7769773"/>
              <a:gd name="connsiteY27" fmla="*/ 3064203 h 5489465"/>
              <a:gd name="connsiteX28" fmla="*/ 186559 w 7769773"/>
              <a:gd name="connsiteY28" fmla="*/ 2496645 h 5489465"/>
              <a:gd name="connsiteX29" fmla="*/ 407276 w 7769773"/>
              <a:gd name="connsiteY29" fmla="*/ 2402052 h 5489465"/>
              <a:gd name="connsiteX30" fmla="*/ 1826173 w 7769773"/>
              <a:gd name="connsiteY30" fmla="*/ 2402052 h 5489465"/>
              <a:gd name="connsiteX31" fmla="*/ 1794642 w 7769773"/>
              <a:gd name="connsiteY31" fmla="*/ 2197100 h 5489465"/>
              <a:gd name="connsiteX32" fmla="*/ 1763111 w 7769773"/>
              <a:gd name="connsiteY32" fmla="*/ 1172341 h 5489465"/>
              <a:gd name="connsiteX33" fmla="*/ 2015359 w 7769773"/>
              <a:gd name="connsiteY33" fmla="*/ 967389 h 5489465"/>
              <a:gd name="connsiteX34" fmla="*/ 1983828 w 7769773"/>
              <a:gd name="connsiteY34" fmla="*/ 841265 h 5489465"/>
              <a:gd name="connsiteX35" fmla="*/ 1933904 w 7769773"/>
              <a:gd name="connsiteY35" fmla="*/ 449755 h 5489465"/>
              <a:gd name="connsiteX0" fmla="*/ 1933904 w 7769773"/>
              <a:gd name="connsiteY0" fmla="*/ 449755 h 5489465"/>
              <a:gd name="connsiteX1" fmla="*/ 2238704 w 7769773"/>
              <a:gd name="connsiteY1" fmla="*/ 144955 h 5489465"/>
              <a:gd name="connsiteX2" fmla="*/ 5294587 w 7769773"/>
              <a:gd name="connsiteY2" fmla="*/ 116052 h 5489465"/>
              <a:gd name="connsiteX3" fmla="*/ 5263056 w 7769773"/>
              <a:gd name="connsiteY3" fmla="*/ 841265 h 5489465"/>
              <a:gd name="connsiteX4" fmla="*/ 5404945 w 7769773"/>
              <a:gd name="connsiteY4" fmla="*/ 1030452 h 5489465"/>
              <a:gd name="connsiteX5" fmla="*/ 5452242 w 7769773"/>
              <a:gd name="connsiteY5" fmla="*/ 2134038 h 5489465"/>
              <a:gd name="connsiteX6" fmla="*/ 5357649 w 7769773"/>
              <a:gd name="connsiteY6" fmla="*/ 2212865 h 5489465"/>
              <a:gd name="connsiteX7" fmla="*/ 5499538 w 7769773"/>
              <a:gd name="connsiteY7" fmla="*/ 2417817 h 5489465"/>
              <a:gd name="connsiteX8" fmla="*/ 7375635 w 7769773"/>
              <a:gd name="connsiteY8" fmla="*/ 2449348 h 5489465"/>
              <a:gd name="connsiteX9" fmla="*/ 7454463 w 7769773"/>
              <a:gd name="connsiteY9" fmla="*/ 3221858 h 5489465"/>
              <a:gd name="connsiteX10" fmla="*/ 5483773 w 7769773"/>
              <a:gd name="connsiteY10" fmla="*/ 3363748 h 5489465"/>
              <a:gd name="connsiteX11" fmla="*/ 5436476 w 7769773"/>
              <a:gd name="connsiteY11" fmla="*/ 3742121 h 5489465"/>
              <a:gd name="connsiteX12" fmla="*/ 5452242 w 7769773"/>
              <a:gd name="connsiteY12" fmla="*/ 5224079 h 5489465"/>
              <a:gd name="connsiteX13" fmla="*/ 5026573 w 7769773"/>
              <a:gd name="connsiteY13" fmla="*/ 5334438 h 5489465"/>
              <a:gd name="connsiteX14" fmla="*/ 2141483 w 7769773"/>
              <a:gd name="connsiteY14" fmla="*/ 5287141 h 5489465"/>
              <a:gd name="connsiteX15" fmla="*/ 1936532 w 7769773"/>
              <a:gd name="connsiteY15" fmla="*/ 5145252 h 5489465"/>
              <a:gd name="connsiteX16" fmla="*/ 1905001 w 7769773"/>
              <a:gd name="connsiteY16" fmla="*/ 5145252 h 5489465"/>
              <a:gd name="connsiteX17" fmla="*/ 1905001 w 7769773"/>
              <a:gd name="connsiteY17" fmla="*/ 4703817 h 5489465"/>
              <a:gd name="connsiteX18" fmla="*/ 1983828 w 7769773"/>
              <a:gd name="connsiteY18" fmla="*/ 4546162 h 5489465"/>
              <a:gd name="connsiteX19" fmla="*/ 1968063 w 7769773"/>
              <a:gd name="connsiteY19" fmla="*/ 4325445 h 5489465"/>
              <a:gd name="connsiteX20" fmla="*/ 1999594 w 7769773"/>
              <a:gd name="connsiteY20" fmla="*/ 4309679 h 5489465"/>
              <a:gd name="connsiteX21" fmla="*/ 1983828 w 7769773"/>
              <a:gd name="connsiteY21" fmla="*/ 4293914 h 5489465"/>
              <a:gd name="connsiteX22" fmla="*/ 1905001 w 7769773"/>
              <a:gd name="connsiteY22" fmla="*/ 4167789 h 5489465"/>
              <a:gd name="connsiteX23" fmla="*/ 1936532 w 7769773"/>
              <a:gd name="connsiteY23" fmla="*/ 3694824 h 5489465"/>
              <a:gd name="connsiteX24" fmla="*/ 2031125 w 7769773"/>
              <a:gd name="connsiteY24" fmla="*/ 3631762 h 5489465"/>
              <a:gd name="connsiteX25" fmla="*/ 2046890 w 7769773"/>
              <a:gd name="connsiteY25" fmla="*/ 3221858 h 5489465"/>
              <a:gd name="connsiteX26" fmla="*/ 312683 w 7769773"/>
              <a:gd name="connsiteY26" fmla="*/ 3253389 h 5489465"/>
              <a:gd name="connsiteX27" fmla="*/ 170794 w 7769773"/>
              <a:gd name="connsiteY27" fmla="*/ 3064203 h 5489465"/>
              <a:gd name="connsiteX28" fmla="*/ 186559 w 7769773"/>
              <a:gd name="connsiteY28" fmla="*/ 2496645 h 5489465"/>
              <a:gd name="connsiteX29" fmla="*/ 407276 w 7769773"/>
              <a:gd name="connsiteY29" fmla="*/ 2402052 h 5489465"/>
              <a:gd name="connsiteX30" fmla="*/ 1826173 w 7769773"/>
              <a:gd name="connsiteY30" fmla="*/ 2402052 h 5489465"/>
              <a:gd name="connsiteX31" fmla="*/ 1794642 w 7769773"/>
              <a:gd name="connsiteY31" fmla="*/ 2197100 h 5489465"/>
              <a:gd name="connsiteX32" fmla="*/ 1763111 w 7769773"/>
              <a:gd name="connsiteY32" fmla="*/ 1172341 h 5489465"/>
              <a:gd name="connsiteX33" fmla="*/ 2015359 w 7769773"/>
              <a:gd name="connsiteY33" fmla="*/ 967389 h 5489465"/>
              <a:gd name="connsiteX34" fmla="*/ 1983828 w 7769773"/>
              <a:gd name="connsiteY34" fmla="*/ 841265 h 5489465"/>
              <a:gd name="connsiteX35" fmla="*/ 1933904 w 7769773"/>
              <a:gd name="connsiteY35" fmla="*/ 449755 h 5489465"/>
              <a:gd name="connsiteX0" fmla="*/ 1933904 w 7769773"/>
              <a:gd name="connsiteY0" fmla="*/ 449755 h 5489465"/>
              <a:gd name="connsiteX1" fmla="*/ 2238704 w 7769773"/>
              <a:gd name="connsiteY1" fmla="*/ 144955 h 5489465"/>
              <a:gd name="connsiteX2" fmla="*/ 5294587 w 7769773"/>
              <a:gd name="connsiteY2" fmla="*/ 116052 h 5489465"/>
              <a:gd name="connsiteX3" fmla="*/ 5263056 w 7769773"/>
              <a:gd name="connsiteY3" fmla="*/ 841265 h 5489465"/>
              <a:gd name="connsiteX4" fmla="*/ 5404945 w 7769773"/>
              <a:gd name="connsiteY4" fmla="*/ 1030452 h 5489465"/>
              <a:gd name="connsiteX5" fmla="*/ 5452242 w 7769773"/>
              <a:gd name="connsiteY5" fmla="*/ 2134038 h 5489465"/>
              <a:gd name="connsiteX6" fmla="*/ 5357649 w 7769773"/>
              <a:gd name="connsiteY6" fmla="*/ 2212865 h 5489465"/>
              <a:gd name="connsiteX7" fmla="*/ 5499538 w 7769773"/>
              <a:gd name="connsiteY7" fmla="*/ 2417817 h 5489465"/>
              <a:gd name="connsiteX8" fmla="*/ 7375635 w 7769773"/>
              <a:gd name="connsiteY8" fmla="*/ 2449348 h 5489465"/>
              <a:gd name="connsiteX9" fmla="*/ 7454463 w 7769773"/>
              <a:gd name="connsiteY9" fmla="*/ 3221858 h 5489465"/>
              <a:gd name="connsiteX10" fmla="*/ 5483773 w 7769773"/>
              <a:gd name="connsiteY10" fmla="*/ 3363748 h 5489465"/>
              <a:gd name="connsiteX11" fmla="*/ 5436476 w 7769773"/>
              <a:gd name="connsiteY11" fmla="*/ 3742121 h 5489465"/>
              <a:gd name="connsiteX12" fmla="*/ 5452242 w 7769773"/>
              <a:gd name="connsiteY12" fmla="*/ 5224079 h 5489465"/>
              <a:gd name="connsiteX13" fmla="*/ 5026573 w 7769773"/>
              <a:gd name="connsiteY13" fmla="*/ 5334438 h 5489465"/>
              <a:gd name="connsiteX14" fmla="*/ 2141483 w 7769773"/>
              <a:gd name="connsiteY14" fmla="*/ 5287141 h 5489465"/>
              <a:gd name="connsiteX15" fmla="*/ 1936532 w 7769773"/>
              <a:gd name="connsiteY15" fmla="*/ 5145252 h 5489465"/>
              <a:gd name="connsiteX16" fmla="*/ 1905001 w 7769773"/>
              <a:gd name="connsiteY16" fmla="*/ 5145252 h 5489465"/>
              <a:gd name="connsiteX17" fmla="*/ 1905001 w 7769773"/>
              <a:gd name="connsiteY17" fmla="*/ 4703817 h 5489465"/>
              <a:gd name="connsiteX18" fmla="*/ 1983828 w 7769773"/>
              <a:gd name="connsiteY18" fmla="*/ 4546162 h 5489465"/>
              <a:gd name="connsiteX19" fmla="*/ 1968063 w 7769773"/>
              <a:gd name="connsiteY19" fmla="*/ 4325445 h 5489465"/>
              <a:gd name="connsiteX20" fmla="*/ 1999594 w 7769773"/>
              <a:gd name="connsiteY20" fmla="*/ 4309679 h 5489465"/>
              <a:gd name="connsiteX21" fmla="*/ 1983828 w 7769773"/>
              <a:gd name="connsiteY21" fmla="*/ 4293914 h 5489465"/>
              <a:gd name="connsiteX22" fmla="*/ 1905001 w 7769773"/>
              <a:gd name="connsiteY22" fmla="*/ 4167789 h 5489465"/>
              <a:gd name="connsiteX23" fmla="*/ 1936532 w 7769773"/>
              <a:gd name="connsiteY23" fmla="*/ 3694824 h 5489465"/>
              <a:gd name="connsiteX24" fmla="*/ 2031125 w 7769773"/>
              <a:gd name="connsiteY24" fmla="*/ 3631762 h 5489465"/>
              <a:gd name="connsiteX25" fmla="*/ 2046890 w 7769773"/>
              <a:gd name="connsiteY25" fmla="*/ 3221858 h 5489465"/>
              <a:gd name="connsiteX26" fmla="*/ 312683 w 7769773"/>
              <a:gd name="connsiteY26" fmla="*/ 3253389 h 5489465"/>
              <a:gd name="connsiteX27" fmla="*/ 170794 w 7769773"/>
              <a:gd name="connsiteY27" fmla="*/ 3064203 h 5489465"/>
              <a:gd name="connsiteX28" fmla="*/ 186559 w 7769773"/>
              <a:gd name="connsiteY28" fmla="*/ 2496645 h 5489465"/>
              <a:gd name="connsiteX29" fmla="*/ 407276 w 7769773"/>
              <a:gd name="connsiteY29" fmla="*/ 2402052 h 5489465"/>
              <a:gd name="connsiteX30" fmla="*/ 1826173 w 7769773"/>
              <a:gd name="connsiteY30" fmla="*/ 2402052 h 5489465"/>
              <a:gd name="connsiteX31" fmla="*/ 1794642 w 7769773"/>
              <a:gd name="connsiteY31" fmla="*/ 2197100 h 5489465"/>
              <a:gd name="connsiteX32" fmla="*/ 1763111 w 7769773"/>
              <a:gd name="connsiteY32" fmla="*/ 1172341 h 5489465"/>
              <a:gd name="connsiteX33" fmla="*/ 2015359 w 7769773"/>
              <a:gd name="connsiteY33" fmla="*/ 967389 h 5489465"/>
              <a:gd name="connsiteX34" fmla="*/ 1983828 w 7769773"/>
              <a:gd name="connsiteY34" fmla="*/ 841265 h 5489465"/>
              <a:gd name="connsiteX35" fmla="*/ 1933904 w 7769773"/>
              <a:gd name="connsiteY35" fmla="*/ 449755 h 5489465"/>
              <a:gd name="connsiteX0" fmla="*/ 1933904 w 7769773"/>
              <a:gd name="connsiteY0" fmla="*/ 449755 h 5489465"/>
              <a:gd name="connsiteX1" fmla="*/ 2238704 w 7769773"/>
              <a:gd name="connsiteY1" fmla="*/ 144955 h 5489465"/>
              <a:gd name="connsiteX2" fmla="*/ 5294587 w 7769773"/>
              <a:gd name="connsiteY2" fmla="*/ 116052 h 5489465"/>
              <a:gd name="connsiteX3" fmla="*/ 5263056 w 7769773"/>
              <a:gd name="connsiteY3" fmla="*/ 841265 h 5489465"/>
              <a:gd name="connsiteX4" fmla="*/ 5404945 w 7769773"/>
              <a:gd name="connsiteY4" fmla="*/ 1030452 h 5489465"/>
              <a:gd name="connsiteX5" fmla="*/ 5452242 w 7769773"/>
              <a:gd name="connsiteY5" fmla="*/ 2134038 h 5489465"/>
              <a:gd name="connsiteX6" fmla="*/ 5357649 w 7769773"/>
              <a:gd name="connsiteY6" fmla="*/ 2212865 h 5489465"/>
              <a:gd name="connsiteX7" fmla="*/ 5499538 w 7769773"/>
              <a:gd name="connsiteY7" fmla="*/ 2417817 h 5489465"/>
              <a:gd name="connsiteX8" fmla="*/ 7375635 w 7769773"/>
              <a:gd name="connsiteY8" fmla="*/ 2449348 h 5489465"/>
              <a:gd name="connsiteX9" fmla="*/ 7454463 w 7769773"/>
              <a:gd name="connsiteY9" fmla="*/ 3221858 h 5489465"/>
              <a:gd name="connsiteX10" fmla="*/ 5483773 w 7769773"/>
              <a:gd name="connsiteY10" fmla="*/ 3363748 h 5489465"/>
              <a:gd name="connsiteX11" fmla="*/ 5436476 w 7769773"/>
              <a:gd name="connsiteY11" fmla="*/ 3742121 h 5489465"/>
              <a:gd name="connsiteX12" fmla="*/ 5452242 w 7769773"/>
              <a:gd name="connsiteY12" fmla="*/ 5224079 h 5489465"/>
              <a:gd name="connsiteX13" fmla="*/ 5026573 w 7769773"/>
              <a:gd name="connsiteY13" fmla="*/ 5334438 h 5489465"/>
              <a:gd name="connsiteX14" fmla="*/ 2141483 w 7769773"/>
              <a:gd name="connsiteY14" fmla="*/ 5287141 h 5489465"/>
              <a:gd name="connsiteX15" fmla="*/ 1936532 w 7769773"/>
              <a:gd name="connsiteY15" fmla="*/ 5145252 h 5489465"/>
              <a:gd name="connsiteX16" fmla="*/ 1905001 w 7769773"/>
              <a:gd name="connsiteY16" fmla="*/ 5145252 h 5489465"/>
              <a:gd name="connsiteX17" fmla="*/ 1905001 w 7769773"/>
              <a:gd name="connsiteY17" fmla="*/ 4703817 h 5489465"/>
              <a:gd name="connsiteX18" fmla="*/ 1983828 w 7769773"/>
              <a:gd name="connsiteY18" fmla="*/ 4546162 h 5489465"/>
              <a:gd name="connsiteX19" fmla="*/ 1968063 w 7769773"/>
              <a:gd name="connsiteY19" fmla="*/ 4325445 h 5489465"/>
              <a:gd name="connsiteX20" fmla="*/ 1999594 w 7769773"/>
              <a:gd name="connsiteY20" fmla="*/ 4309679 h 5489465"/>
              <a:gd name="connsiteX21" fmla="*/ 1983828 w 7769773"/>
              <a:gd name="connsiteY21" fmla="*/ 4293914 h 5489465"/>
              <a:gd name="connsiteX22" fmla="*/ 1905001 w 7769773"/>
              <a:gd name="connsiteY22" fmla="*/ 4167789 h 5489465"/>
              <a:gd name="connsiteX23" fmla="*/ 1936532 w 7769773"/>
              <a:gd name="connsiteY23" fmla="*/ 3694824 h 5489465"/>
              <a:gd name="connsiteX24" fmla="*/ 2031125 w 7769773"/>
              <a:gd name="connsiteY24" fmla="*/ 3631762 h 5489465"/>
              <a:gd name="connsiteX25" fmla="*/ 2046890 w 7769773"/>
              <a:gd name="connsiteY25" fmla="*/ 3221858 h 5489465"/>
              <a:gd name="connsiteX26" fmla="*/ 312683 w 7769773"/>
              <a:gd name="connsiteY26" fmla="*/ 3253389 h 5489465"/>
              <a:gd name="connsiteX27" fmla="*/ 170794 w 7769773"/>
              <a:gd name="connsiteY27" fmla="*/ 3064203 h 5489465"/>
              <a:gd name="connsiteX28" fmla="*/ 186559 w 7769773"/>
              <a:gd name="connsiteY28" fmla="*/ 2496645 h 5489465"/>
              <a:gd name="connsiteX29" fmla="*/ 407276 w 7769773"/>
              <a:gd name="connsiteY29" fmla="*/ 2402052 h 5489465"/>
              <a:gd name="connsiteX30" fmla="*/ 1826173 w 7769773"/>
              <a:gd name="connsiteY30" fmla="*/ 2402052 h 5489465"/>
              <a:gd name="connsiteX31" fmla="*/ 1794642 w 7769773"/>
              <a:gd name="connsiteY31" fmla="*/ 2197100 h 5489465"/>
              <a:gd name="connsiteX32" fmla="*/ 1763111 w 7769773"/>
              <a:gd name="connsiteY32" fmla="*/ 1172341 h 5489465"/>
              <a:gd name="connsiteX33" fmla="*/ 2015359 w 7769773"/>
              <a:gd name="connsiteY33" fmla="*/ 967389 h 5489465"/>
              <a:gd name="connsiteX34" fmla="*/ 1983828 w 7769773"/>
              <a:gd name="connsiteY34" fmla="*/ 841265 h 5489465"/>
              <a:gd name="connsiteX35" fmla="*/ 1933904 w 7769773"/>
              <a:gd name="connsiteY35" fmla="*/ 449755 h 5489465"/>
              <a:gd name="connsiteX0" fmla="*/ 1933904 w 7769773"/>
              <a:gd name="connsiteY0" fmla="*/ 373555 h 5489465"/>
              <a:gd name="connsiteX1" fmla="*/ 2238704 w 7769773"/>
              <a:gd name="connsiteY1" fmla="*/ 144955 h 5489465"/>
              <a:gd name="connsiteX2" fmla="*/ 5294587 w 7769773"/>
              <a:gd name="connsiteY2" fmla="*/ 116052 h 5489465"/>
              <a:gd name="connsiteX3" fmla="*/ 5263056 w 7769773"/>
              <a:gd name="connsiteY3" fmla="*/ 841265 h 5489465"/>
              <a:gd name="connsiteX4" fmla="*/ 5404945 w 7769773"/>
              <a:gd name="connsiteY4" fmla="*/ 1030452 h 5489465"/>
              <a:gd name="connsiteX5" fmla="*/ 5452242 w 7769773"/>
              <a:gd name="connsiteY5" fmla="*/ 2134038 h 5489465"/>
              <a:gd name="connsiteX6" fmla="*/ 5357649 w 7769773"/>
              <a:gd name="connsiteY6" fmla="*/ 2212865 h 5489465"/>
              <a:gd name="connsiteX7" fmla="*/ 5499538 w 7769773"/>
              <a:gd name="connsiteY7" fmla="*/ 2417817 h 5489465"/>
              <a:gd name="connsiteX8" fmla="*/ 7375635 w 7769773"/>
              <a:gd name="connsiteY8" fmla="*/ 2449348 h 5489465"/>
              <a:gd name="connsiteX9" fmla="*/ 7454463 w 7769773"/>
              <a:gd name="connsiteY9" fmla="*/ 3221858 h 5489465"/>
              <a:gd name="connsiteX10" fmla="*/ 5483773 w 7769773"/>
              <a:gd name="connsiteY10" fmla="*/ 3363748 h 5489465"/>
              <a:gd name="connsiteX11" fmla="*/ 5436476 w 7769773"/>
              <a:gd name="connsiteY11" fmla="*/ 3742121 h 5489465"/>
              <a:gd name="connsiteX12" fmla="*/ 5452242 w 7769773"/>
              <a:gd name="connsiteY12" fmla="*/ 5224079 h 5489465"/>
              <a:gd name="connsiteX13" fmla="*/ 5026573 w 7769773"/>
              <a:gd name="connsiteY13" fmla="*/ 5334438 h 5489465"/>
              <a:gd name="connsiteX14" fmla="*/ 2141483 w 7769773"/>
              <a:gd name="connsiteY14" fmla="*/ 5287141 h 5489465"/>
              <a:gd name="connsiteX15" fmla="*/ 1936532 w 7769773"/>
              <a:gd name="connsiteY15" fmla="*/ 5145252 h 5489465"/>
              <a:gd name="connsiteX16" fmla="*/ 1905001 w 7769773"/>
              <a:gd name="connsiteY16" fmla="*/ 5145252 h 5489465"/>
              <a:gd name="connsiteX17" fmla="*/ 1905001 w 7769773"/>
              <a:gd name="connsiteY17" fmla="*/ 4703817 h 5489465"/>
              <a:gd name="connsiteX18" fmla="*/ 1983828 w 7769773"/>
              <a:gd name="connsiteY18" fmla="*/ 4546162 h 5489465"/>
              <a:gd name="connsiteX19" fmla="*/ 1968063 w 7769773"/>
              <a:gd name="connsiteY19" fmla="*/ 4325445 h 5489465"/>
              <a:gd name="connsiteX20" fmla="*/ 1999594 w 7769773"/>
              <a:gd name="connsiteY20" fmla="*/ 4309679 h 5489465"/>
              <a:gd name="connsiteX21" fmla="*/ 1983828 w 7769773"/>
              <a:gd name="connsiteY21" fmla="*/ 4293914 h 5489465"/>
              <a:gd name="connsiteX22" fmla="*/ 1905001 w 7769773"/>
              <a:gd name="connsiteY22" fmla="*/ 4167789 h 5489465"/>
              <a:gd name="connsiteX23" fmla="*/ 1936532 w 7769773"/>
              <a:gd name="connsiteY23" fmla="*/ 3694824 h 5489465"/>
              <a:gd name="connsiteX24" fmla="*/ 2031125 w 7769773"/>
              <a:gd name="connsiteY24" fmla="*/ 3631762 h 5489465"/>
              <a:gd name="connsiteX25" fmla="*/ 2046890 w 7769773"/>
              <a:gd name="connsiteY25" fmla="*/ 3221858 h 5489465"/>
              <a:gd name="connsiteX26" fmla="*/ 312683 w 7769773"/>
              <a:gd name="connsiteY26" fmla="*/ 3253389 h 5489465"/>
              <a:gd name="connsiteX27" fmla="*/ 170794 w 7769773"/>
              <a:gd name="connsiteY27" fmla="*/ 3064203 h 5489465"/>
              <a:gd name="connsiteX28" fmla="*/ 186559 w 7769773"/>
              <a:gd name="connsiteY28" fmla="*/ 2496645 h 5489465"/>
              <a:gd name="connsiteX29" fmla="*/ 407276 w 7769773"/>
              <a:gd name="connsiteY29" fmla="*/ 2402052 h 5489465"/>
              <a:gd name="connsiteX30" fmla="*/ 1826173 w 7769773"/>
              <a:gd name="connsiteY30" fmla="*/ 2402052 h 5489465"/>
              <a:gd name="connsiteX31" fmla="*/ 1794642 w 7769773"/>
              <a:gd name="connsiteY31" fmla="*/ 2197100 h 5489465"/>
              <a:gd name="connsiteX32" fmla="*/ 1763111 w 7769773"/>
              <a:gd name="connsiteY32" fmla="*/ 1172341 h 5489465"/>
              <a:gd name="connsiteX33" fmla="*/ 2015359 w 7769773"/>
              <a:gd name="connsiteY33" fmla="*/ 967389 h 5489465"/>
              <a:gd name="connsiteX34" fmla="*/ 1983828 w 7769773"/>
              <a:gd name="connsiteY34" fmla="*/ 841265 h 5489465"/>
              <a:gd name="connsiteX35" fmla="*/ 1933904 w 7769773"/>
              <a:gd name="connsiteY35" fmla="*/ 373555 h 5489465"/>
              <a:gd name="connsiteX0" fmla="*/ 2010104 w 7769773"/>
              <a:gd name="connsiteY0" fmla="*/ 373555 h 5489465"/>
              <a:gd name="connsiteX1" fmla="*/ 2238704 w 7769773"/>
              <a:gd name="connsiteY1" fmla="*/ 144955 h 5489465"/>
              <a:gd name="connsiteX2" fmla="*/ 5294587 w 7769773"/>
              <a:gd name="connsiteY2" fmla="*/ 116052 h 5489465"/>
              <a:gd name="connsiteX3" fmla="*/ 5263056 w 7769773"/>
              <a:gd name="connsiteY3" fmla="*/ 841265 h 5489465"/>
              <a:gd name="connsiteX4" fmla="*/ 5404945 w 7769773"/>
              <a:gd name="connsiteY4" fmla="*/ 1030452 h 5489465"/>
              <a:gd name="connsiteX5" fmla="*/ 5452242 w 7769773"/>
              <a:gd name="connsiteY5" fmla="*/ 2134038 h 5489465"/>
              <a:gd name="connsiteX6" fmla="*/ 5357649 w 7769773"/>
              <a:gd name="connsiteY6" fmla="*/ 2212865 h 5489465"/>
              <a:gd name="connsiteX7" fmla="*/ 5499538 w 7769773"/>
              <a:gd name="connsiteY7" fmla="*/ 2417817 h 5489465"/>
              <a:gd name="connsiteX8" fmla="*/ 7375635 w 7769773"/>
              <a:gd name="connsiteY8" fmla="*/ 2449348 h 5489465"/>
              <a:gd name="connsiteX9" fmla="*/ 7454463 w 7769773"/>
              <a:gd name="connsiteY9" fmla="*/ 3221858 h 5489465"/>
              <a:gd name="connsiteX10" fmla="*/ 5483773 w 7769773"/>
              <a:gd name="connsiteY10" fmla="*/ 3363748 h 5489465"/>
              <a:gd name="connsiteX11" fmla="*/ 5436476 w 7769773"/>
              <a:gd name="connsiteY11" fmla="*/ 3742121 h 5489465"/>
              <a:gd name="connsiteX12" fmla="*/ 5452242 w 7769773"/>
              <a:gd name="connsiteY12" fmla="*/ 5224079 h 5489465"/>
              <a:gd name="connsiteX13" fmla="*/ 5026573 w 7769773"/>
              <a:gd name="connsiteY13" fmla="*/ 5334438 h 5489465"/>
              <a:gd name="connsiteX14" fmla="*/ 2141483 w 7769773"/>
              <a:gd name="connsiteY14" fmla="*/ 5287141 h 5489465"/>
              <a:gd name="connsiteX15" fmla="*/ 1936532 w 7769773"/>
              <a:gd name="connsiteY15" fmla="*/ 5145252 h 5489465"/>
              <a:gd name="connsiteX16" fmla="*/ 1905001 w 7769773"/>
              <a:gd name="connsiteY16" fmla="*/ 5145252 h 5489465"/>
              <a:gd name="connsiteX17" fmla="*/ 1905001 w 7769773"/>
              <a:gd name="connsiteY17" fmla="*/ 4703817 h 5489465"/>
              <a:gd name="connsiteX18" fmla="*/ 1983828 w 7769773"/>
              <a:gd name="connsiteY18" fmla="*/ 4546162 h 5489465"/>
              <a:gd name="connsiteX19" fmla="*/ 1968063 w 7769773"/>
              <a:gd name="connsiteY19" fmla="*/ 4325445 h 5489465"/>
              <a:gd name="connsiteX20" fmla="*/ 1999594 w 7769773"/>
              <a:gd name="connsiteY20" fmla="*/ 4309679 h 5489465"/>
              <a:gd name="connsiteX21" fmla="*/ 1983828 w 7769773"/>
              <a:gd name="connsiteY21" fmla="*/ 4293914 h 5489465"/>
              <a:gd name="connsiteX22" fmla="*/ 1905001 w 7769773"/>
              <a:gd name="connsiteY22" fmla="*/ 4167789 h 5489465"/>
              <a:gd name="connsiteX23" fmla="*/ 1936532 w 7769773"/>
              <a:gd name="connsiteY23" fmla="*/ 3694824 h 5489465"/>
              <a:gd name="connsiteX24" fmla="*/ 2031125 w 7769773"/>
              <a:gd name="connsiteY24" fmla="*/ 3631762 h 5489465"/>
              <a:gd name="connsiteX25" fmla="*/ 2046890 w 7769773"/>
              <a:gd name="connsiteY25" fmla="*/ 3221858 h 5489465"/>
              <a:gd name="connsiteX26" fmla="*/ 312683 w 7769773"/>
              <a:gd name="connsiteY26" fmla="*/ 3253389 h 5489465"/>
              <a:gd name="connsiteX27" fmla="*/ 170794 w 7769773"/>
              <a:gd name="connsiteY27" fmla="*/ 3064203 h 5489465"/>
              <a:gd name="connsiteX28" fmla="*/ 186559 w 7769773"/>
              <a:gd name="connsiteY28" fmla="*/ 2496645 h 5489465"/>
              <a:gd name="connsiteX29" fmla="*/ 407276 w 7769773"/>
              <a:gd name="connsiteY29" fmla="*/ 2402052 h 5489465"/>
              <a:gd name="connsiteX30" fmla="*/ 1826173 w 7769773"/>
              <a:gd name="connsiteY30" fmla="*/ 2402052 h 5489465"/>
              <a:gd name="connsiteX31" fmla="*/ 1794642 w 7769773"/>
              <a:gd name="connsiteY31" fmla="*/ 2197100 h 5489465"/>
              <a:gd name="connsiteX32" fmla="*/ 1763111 w 7769773"/>
              <a:gd name="connsiteY32" fmla="*/ 1172341 h 5489465"/>
              <a:gd name="connsiteX33" fmla="*/ 2015359 w 7769773"/>
              <a:gd name="connsiteY33" fmla="*/ 967389 h 5489465"/>
              <a:gd name="connsiteX34" fmla="*/ 1983828 w 7769773"/>
              <a:gd name="connsiteY34" fmla="*/ 841265 h 5489465"/>
              <a:gd name="connsiteX35" fmla="*/ 2010104 w 7769773"/>
              <a:gd name="connsiteY35" fmla="*/ 373555 h 5489465"/>
              <a:gd name="connsiteX0" fmla="*/ 2010104 w 7769773"/>
              <a:gd name="connsiteY0" fmla="*/ 373555 h 5489465"/>
              <a:gd name="connsiteX1" fmla="*/ 2238704 w 7769773"/>
              <a:gd name="connsiteY1" fmla="*/ 144955 h 5489465"/>
              <a:gd name="connsiteX2" fmla="*/ 5294587 w 7769773"/>
              <a:gd name="connsiteY2" fmla="*/ 116052 h 5489465"/>
              <a:gd name="connsiteX3" fmla="*/ 5263056 w 7769773"/>
              <a:gd name="connsiteY3" fmla="*/ 841265 h 5489465"/>
              <a:gd name="connsiteX4" fmla="*/ 5404945 w 7769773"/>
              <a:gd name="connsiteY4" fmla="*/ 1030452 h 5489465"/>
              <a:gd name="connsiteX5" fmla="*/ 5452242 w 7769773"/>
              <a:gd name="connsiteY5" fmla="*/ 2134038 h 5489465"/>
              <a:gd name="connsiteX6" fmla="*/ 5357649 w 7769773"/>
              <a:gd name="connsiteY6" fmla="*/ 2212865 h 5489465"/>
              <a:gd name="connsiteX7" fmla="*/ 5499538 w 7769773"/>
              <a:gd name="connsiteY7" fmla="*/ 2417817 h 5489465"/>
              <a:gd name="connsiteX8" fmla="*/ 7375635 w 7769773"/>
              <a:gd name="connsiteY8" fmla="*/ 2449348 h 5489465"/>
              <a:gd name="connsiteX9" fmla="*/ 7454463 w 7769773"/>
              <a:gd name="connsiteY9" fmla="*/ 3221858 h 5489465"/>
              <a:gd name="connsiteX10" fmla="*/ 5483773 w 7769773"/>
              <a:gd name="connsiteY10" fmla="*/ 3363748 h 5489465"/>
              <a:gd name="connsiteX11" fmla="*/ 5436476 w 7769773"/>
              <a:gd name="connsiteY11" fmla="*/ 3742121 h 5489465"/>
              <a:gd name="connsiteX12" fmla="*/ 5452242 w 7769773"/>
              <a:gd name="connsiteY12" fmla="*/ 5224079 h 5489465"/>
              <a:gd name="connsiteX13" fmla="*/ 5026573 w 7769773"/>
              <a:gd name="connsiteY13" fmla="*/ 5334438 h 5489465"/>
              <a:gd name="connsiteX14" fmla="*/ 2141483 w 7769773"/>
              <a:gd name="connsiteY14" fmla="*/ 5287141 h 5489465"/>
              <a:gd name="connsiteX15" fmla="*/ 1936532 w 7769773"/>
              <a:gd name="connsiteY15" fmla="*/ 5145252 h 5489465"/>
              <a:gd name="connsiteX16" fmla="*/ 1905001 w 7769773"/>
              <a:gd name="connsiteY16" fmla="*/ 5145252 h 5489465"/>
              <a:gd name="connsiteX17" fmla="*/ 1905001 w 7769773"/>
              <a:gd name="connsiteY17" fmla="*/ 4703817 h 5489465"/>
              <a:gd name="connsiteX18" fmla="*/ 1983828 w 7769773"/>
              <a:gd name="connsiteY18" fmla="*/ 4546162 h 5489465"/>
              <a:gd name="connsiteX19" fmla="*/ 1968063 w 7769773"/>
              <a:gd name="connsiteY19" fmla="*/ 4325445 h 5489465"/>
              <a:gd name="connsiteX20" fmla="*/ 1999594 w 7769773"/>
              <a:gd name="connsiteY20" fmla="*/ 4309679 h 5489465"/>
              <a:gd name="connsiteX21" fmla="*/ 1983828 w 7769773"/>
              <a:gd name="connsiteY21" fmla="*/ 4293914 h 5489465"/>
              <a:gd name="connsiteX22" fmla="*/ 1905001 w 7769773"/>
              <a:gd name="connsiteY22" fmla="*/ 4167789 h 5489465"/>
              <a:gd name="connsiteX23" fmla="*/ 1936532 w 7769773"/>
              <a:gd name="connsiteY23" fmla="*/ 3694824 h 5489465"/>
              <a:gd name="connsiteX24" fmla="*/ 2031125 w 7769773"/>
              <a:gd name="connsiteY24" fmla="*/ 3631762 h 5489465"/>
              <a:gd name="connsiteX25" fmla="*/ 2046890 w 7769773"/>
              <a:gd name="connsiteY25" fmla="*/ 3221858 h 5489465"/>
              <a:gd name="connsiteX26" fmla="*/ 312683 w 7769773"/>
              <a:gd name="connsiteY26" fmla="*/ 3253389 h 5489465"/>
              <a:gd name="connsiteX27" fmla="*/ 170794 w 7769773"/>
              <a:gd name="connsiteY27" fmla="*/ 3064203 h 5489465"/>
              <a:gd name="connsiteX28" fmla="*/ 186559 w 7769773"/>
              <a:gd name="connsiteY28" fmla="*/ 2496645 h 5489465"/>
              <a:gd name="connsiteX29" fmla="*/ 407276 w 7769773"/>
              <a:gd name="connsiteY29" fmla="*/ 2402052 h 5489465"/>
              <a:gd name="connsiteX30" fmla="*/ 1826173 w 7769773"/>
              <a:gd name="connsiteY30" fmla="*/ 2402052 h 5489465"/>
              <a:gd name="connsiteX31" fmla="*/ 1794642 w 7769773"/>
              <a:gd name="connsiteY31" fmla="*/ 2197100 h 5489465"/>
              <a:gd name="connsiteX32" fmla="*/ 1763111 w 7769773"/>
              <a:gd name="connsiteY32" fmla="*/ 1172341 h 5489465"/>
              <a:gd name="connsiteX33" fmla="*/ 2015359 w 7769773"/>
              <a:gd name="connsiteY33" fmla="*/ 967389 h 5489465"/>
              <a:gd name="connsiteX34" fmla="*/ 1983828 w 7769773"/>
              <a:gd name="connsiteY34" fmla="*/ 841265 h 5489465"/>
              <a:gd name="connsiteX35" fmla="*/ 2010104 w 7769773"/>
              <a:gd name="connsiteY35" fmla="*/ 373555 h 5489465"/>
              <a:gd name="connsiteX0" fmla="*/ 1933904 w 7769773"/>
              <a:gd name="connsiteY0" fmla="*/ 373555 h 5489465"/>
              <a:gd name="connsiteX1" fmla="*/ 2238704 w 7769773"/>
              <a:gd name="connsiteY1" fmla="*/ 144955 h 5489465"/>
              <a:gd name="connsiteX2" fmla="*/ 5294587 w 7769773"/>
              <a:gd name="connsiteY2" fmla="*/ 116052 h 5489465"/>
              <a:gd name="connsiteX3" fmla="*/ 5263056 w 7769773"/>
              <a:gd name="connsiteY3" fmla="*/ 841265 h 5489465"/>
              <a:gd name="connsiteX4" fmla="*/ 5404945 w 7769773"/>
              <a:gd name="connsiteY4" fmla="*/ 1030452 h 5489465"/>
              <a:gd name="connsiteX5" fmla="*/ 5452242 w 7769773"/>
              <a:gd name="connsiteY5" fmla="*/ 2134038 h 5489465"/>
              <a:gd name="connsiteX6" fmla="*/ 5357649 w 7769773"/>
              <a:gd name="connsiteY6" fmla="*/ 2212865 h 5489465"/>
              <a:gd name="connsiteX7" fmla="*/ 5499538 w 7769773"/>
              <a:gd name="connsiteY7" fmla="*/ 2417817 h 5489465"/>
              <a:gd name="connsiteX8" fmla="*/ 7375635 w 7769773"/>
              <a:gd name="connsiteY8" fmla="*/ 2449348 h 5489465"/>
              <a:gd name="connsiteX9" fmla="*/ 7454463 w 7769773"/>
              <a:gd name="connsiteY9" fmla="*/ 3221858 h 5489465"/>
              <a:gd name="connsiteX10" fmla="*/ 5483773 w 7769773"/>
              <a:gd name="connsiteY10" fmla="*/ 3363748 h 5489465"/>
              <a:gd name="connsiteX11" fmla="*/ 5436476 w 7769773"/>
              <a:gd name="connsiteY11" fmla="*/ 3742121 h 5489465"/>
              <a:gd name="connsiteX12" fmla="*/ 5452242 w 7769773"/>
              <a:gd name="connsiteY12" fmla="*/ 5224079 h 5489465"/>
              <a:gd name="connsiteX13" fmla="*/ 5026573 w 7769773"/>
              <a:gd name="connsiteY13" fmla="*/ 5334438 h 5489465"/>
              <a:gd name="connsiteX14" fmla="*/ 2141483 w 7769773"/>
              <a:gd name="connsiteY14" fmla="*/ 5287141 h 5489465"/>
              <a:gd name="connsiteX15" fmla="*/ 1936532 w 7769773"/>
              <a:gd name="connsiteY15" fmla="*/ 5145252 h 5489465"/>
              <a:gd name="connsiteX16" fmla="*/ 1905001 w 7769773"/>
              <a:gd name="connsiteY16" fmla="*/ 5145252 h 5489465"/>
              <a:gd name="connsiteX17" fmla="*/ 1905001 w 7769773"/>
              <a:gd name="connsiteY17" fmla="*/ 4703817 h 5489465"/>
              <a:gd name="connsiteX18" fmla="*/ 1983828 w 7769773"/>
              <a:gd name="connsiteY18" fmla="*/ 4546162 h 5489465"/>
              <a:gd name="connsiteX19" fmla="*/ 1968063 w 7769773"/>
              <a:gd name="connsiteY19" fmla="*/ 4325445 h 5489465"/>
              <a:gd name="connsiteX20" fmla="*/ 1999594 w 7769773"/>
              <a:gd name="connsiteY20" fmla="*/ 4309679 h 5489465"/>
              <a:gd name="connsiteX21" fmla="*/ 1983828 w 7769773"/>
              <a:gd name="connsiteY21" fmla="*/ 4293914 h 5489465"/>
              <a:gd name="connsiteX22" fmla="*/ 1905001 w 7769773"/>
              <a:gd name="connsiteY22" fmla="*/ 4167789 h 5489465"/>
              <a:gd name="connsiteX23" fmla="*/ 1936532 w 7769773"/>
              <a:gd name="connsiteY23" fmla="*/ 3694824 h 5489465"/>
              <a:gd name="connsiteX24" fmla="*/ 2031125 w 7769773"/>
              <a:gd name="connsiteY24" fmla="*/ 3631762 h 5489465"/>
              <a:gd name="connsiteX25" fmla="*/ 2046890 w 7769773"/>
              <a:gd name="connsiteY25" fmla="*/ 3221858 h 5489465"/>
              <a:gd name="connsiteX26" fmla="*/ 312683 w 7769773"/>
              <a:gd name="connsiteY26" fmla="*/ 3253389 h 5489465"/>
              <a:gd name="connsiteX27" fmla="*/ 170794 w 7769773"/>
              <a:gd name="connsiteY27" fmla="*/ 3064203 h 5489465"/>
              <a:gd name="connsiteX28" fmla="*/ 186559 w 7769773"/>
              <a:gd name="connsiteY28" fmla="*/ 2496645 h 5489465"/>
              <a:gd name="connsiteX29" fmla="*/ 407276 w 7769773"/>
              <a:gd name="connsiteY29" fmla="*/ 2402052 h 5489465"/>
              <a:gd name="connsiteX30" fmla="*/ 1826173 w 7769773"/>
              <a:gd name="connsiteY30" fmla="*/ 2402052 h 5489465"/>
              <a:gd name="connsiteX31" fmla="*/ 1794642 w 7769773"/>
              <a:gd name="connsiteY31" fmla="*/ 2197100 h 5489465"/>
              <a:gd name="connsiteX32" fmla="*/ 1763111 w 7769773"/>
              <a:gd name="connsiteY32" fmla="*/ 1172341 h 5489465"/>
              <a:gd name="connsiteX33" fmla="*/ 2015359 w 7769773"/>
              <a:gd name="connsiteY33" fmla="*/ 967389 h 5489465"/>
              <a:gd name="connsiteX34" fmla="*/ 1983828 w 7769773"/>
              <a:gd name="connsiteY34" fmla="*/ 841265 h 5489465"/>
              <a:gd name="connsiteX35" fmla="*/ 1933904 w 7769773"/>
              <a:gd name="connsiteY35" fmla="*/ 373555 h 5489465"/>
              <a:gd name="connsiteX0" fmla="*/ 1933904 w 7769773"/>
              <a:gd name="connsiteY0" fmla="*/ 373555 h 5489465"/>
              <a:gd name="connsiteX1" fmla="*/ 2238704 w 7769773"/>
              <a:gd name="connsiteY1" fmla="*/ 144955 h 5489465"/>
              <a:gd name="connsiteX2" fmla="*/ 5294587 w 7769773"/>
              <a:gd name="connsiteY2" fmla="*/ 116052 h 5489465"/>
              <a:gd name="connsiteX3" fmla="*/ 5263056 w 7769773"/>
              <a:gd name="connsiteY3" fmla="*/ 841265 h 5489465"/>
              <a:gd name="connsiteX4" fmla="*/ 5404945 w 7769773"/>
              <a:gd name="connsiteY4" fmla="*/ 1030452 h 5489465"/>
              <a:gd name="connsiteX5" fmla="*/ 5452242 w 7769773"/>
              <a:gd name="connsiteY5" fmla="*/ 2134038 h 5489465"/>
              <a:gd name="connsiteX6" fmla="*/ 5357649 w 7769773"/>
              <a:gd name="connsiteY6" fmla="*/ 2212865 h 5489465"/>
              <a:gd name="connsiteX7" fmla="*/ 5499538 w 7769773"/>
              <a:gd name="connsiteY7" fmla="*/ 2417817 h 5489465"/>
              <a:gd name="connsiteX8" fmla="*/ 7375635 w 7769773"/>
              <a:gd name="connsiteY8" fmla="*/ 2449348 h 5489465"/>
              <a:gd name="connsiteX9" fmla="*/ 7454463 w 7769773"/>
              <a:gd name="connsiteY9" fmla="*/ 3221858 h 5489465"/>
              <a:gd name="connsiteX10" fmla="*/ 5483773 w 7769773"/>
              <a:gd name="connsiteY10" fmla="*/ 3363748 h 5489465"/>
              <a:gd name="connsiteX11" fmla="*/ 5436476 w 7769773"/>
              <a:gd name="connsiteY11" fmla="*/ 3742121 h 5489465"/>
              <a:gd name="connsiteX12" fmla="*/ 5452242 w 7769773"/>
              <a:gd name="connsiteY12" fmla="*/ 5224079 h 5489465"/>
              <a:gd name="connsiteX13" fmla="*/ 5026573 w 7769773"/>
              <a:gd name="connsiteY13" fmla="*/ 5334438 h 5489465"/>
              <a:gd name="connsiteX14" fmla="*/ 2141483 w 7769773"/>
              <a:gd name="connsiteY14" fmla="*/ 5287141 h 5489465"/>
              <a:gd name="connsiteX15" fmla="*/ 1936532 w 7769773"/>
              <a:gd name="connsiteY15" fmla="*/ 5145252 h 5489465"/>
              <a:gd name="connsiteX16" fmla="*/ 1905001 w 7769773"/>
              <a:gd name="connsiteY16" fmla="*/ 5145252 h 5489465"/>
              <a:gd name="connsiteX17" fmla="*/ 1905001 w 7769773"/>
              <a:gd name="connsiteY17" fmla="*/ 4703817 h 5489465"/>
              <a:gd name="connsiteX18" fmla="*/ 1983828 w 7769773"/>
              <a:gd name="connsiteY18" fmla="*/ 4546162 h 5489465"/>
              <a:gd name="connsiteX19" fmla="*/ 1968063 w 7769773"/>
              <a:gd name="connsiteY19" fmla="*/ 4325445 h 5489465"/>
              <a:gd name="connsiteX20" fmla="*/ 1999594 w 7769773"/>
              <a:gd name="connsiteY20" fmla="*/ 4309679 h 5489465"/>
              <a:gd name="connsiteX21" fmla="*/ 1983828 w 7769773"/>
              <a:gd name="connsiteY21" fmla="*/ 4293914 h 5489465"/>
              <a:gd name="connsiteX22" fmla="*/ 1905001 w 7769773"/>
              <a:gd name="connsiteY22" fmla="*/ 4167789 h 5489465"/>
              <a:gd name="connsiteX23" fmla="*/ 1936532 w 7769773"/>
              <a:gd name="connsiteY23" fmla="*/ 3694824 h 5489465"/>
              <a:gd name="connsiteX24" fmla="*/ 2031125 w 7769773"/>
              <a:gd name="connsiteY24" fmla="*/ 3631762 h 5489465"/>
              <a:gd name="connsiteX25" fmla="*/ 2046890 w 7769773"/>
              <a:gd name="connsiteY25" fmla="*/ 3221858 h 5489465"/>
              <a:gd name="connsiteX26" fmla="*/ 312683 w 7769773"/>
              <a:gd name="connsiteY26" fmla="*/ 3253389 h 5489465"/>
              <a:gd name="connsiteX27" fmla="*/ 170794 w 7769773"/>
              <a:gd name="connsiteY27" fmla="*/ 3064203 h 5489465"/>
              <a:gd name="connsiteX28" fmla="*/ 186559 w 7769773"/>
              <a:gd name="connsiteY28" fmla="*/ 2496645 h 5489465"/>
              <a:gd name="connsiteX29" fmla="*/ 407276 w 7769773"/>
              <a:gd name="connsiteY29" fmla="*/ 2402052 h 5489465"/>
              <a:gd name="connsiteX30" fmla="*/ 1826173 w 7769773"/>
              <a:gd name="connsiteY30" fmla="*/ 2402052 h 5489465"/>
              <a:gd name="connsiteX31" fmla="*/ 1794642 w 7769773"/>
              <a:gd name="connsiteY31" fmla="*/ 2197100 h 5489465"/>
              <a:gd name="connsiteX32" fmla="*/ 1763111 w 7769773"/>
              <a:gd name="connsiteY32" fmla="*/ 1172341 h 5489465"/>
              <a:gd name="connsiteX33" fmla="*/ 2015359 w 7769773"/>
              <a:gd name="connsiteY33" fmla="*/ 967389 h 5489465"/>
              <a:gd name="connsiteX34" fmla="*/ 1983828 w 7769773"/>
              <a:gd name="connsiteY34" fmla="*/ 841265 h 5489465"/>
              <a:gd name="connsiteX35" fmla="*/ 1933904 w 7769773"/>
              <a:gd name="connsiteY35" fmla="*/ 373555 h 5489465"/>
              <a:gd name="connsiteX0" fmla="*/ 1933904 w 7769773"/>
              <a:gd name="connsiteY0" fmla="*/ 373555 h 5489465"/>
              <a:gd name="connsiteX1" fmla="*/ 2238704 w 7769773"/>
              <a:gd name="connsiteY1" fmla="*/ 144955 h 5489465"/>
              <a:gd name="connsiteX2" fmla="*/ 5294587 w 7769773"/>
              <a:gd name="connsiteY2" fmla="*/ 116052 h 5489465"/>
              <a:gd name="connsiteX3" fmla="*/ 5263056 w 7769773"/>
              <a:gd name="connsiteY3" fmla="*/ 841265 h 5489465"/>
              <a:gd name="connsiteX4" fmla="*/ 5404945 w 7769773"/>
              <a:gd name="connsiteY4" fmla="*/ 1030452 h 5489465"/>
              <a:gd name="connsiteX5" fmla="*/ 5452242 w 7769773"/>
              <a:gd name="connsiteY5" fmla="*/ 2134038 h 5489465"/>
              <a:gd name="connsiteX6" fmla="*/ 5357649 w 7769773"/>
              <a:gd name="connsiteY6" fmla="*/ 2212865 h 5489465"/>
              <a:gd name="connsiteX7" fmla="*/ 5499538 w 7769773"/>
              <a:gd name="connsiteY7" fmla="*/ 2417817 h 5489465"/>
              <a:gd name="connsiteX8" fmla="*/ 7375635 w 7769773"/>
              <a:gd name="connsiteY8" fmla="*/ 2449348 h 5489465"/>
              <a:gd name="connsiteX9" fmla="*/ 7454463 w 7769773"/>
              <a:gd name="connsiteY9" fmla="*/ 3221858 h 5489465"/>
              <a:gd name="connsiteX10" fmla="*/ 5483773 w 7769773"/>
              <a:gd name="connsiteY10" fmla="*/ 3363748 h 5489465"/>
              <a:gd name="connsiteX11" fmla="*/ 5436476 w 7769773"/>
              <a:gd name="connsiteY11" fmla="*/ 3742121 h 5489465"/>
              <a:gd name="connsiteX12" fmla="*/ 5452242 w 7769773"/>
              <a:gd name="connsiteY12" fmla="*/ 5224079 h 5489465"/>
              <a:gd name="connsiteX13" fmla="*/ 5026573 w 7769773"/>
              <a:gd name="connsiteY13" fmla="*/ 5334438 h 5489465"/>
              <a:gd name="connsiteX14" fmla="*/ 2141483 w 7769773"/>
              <a:gd name="connsiteY14" fmla="*/ 5287141 h 5489465"/>
              <a:gd name="connsiteX15" fmla="*/ 1936532 w 7769773"/>
              <a:gd name="connsiteY15" fmla="*/ 5145252 h 5489465"/>
              <a:gd name="connsiteX16" fmla="*/ 1905001 w 7769773"/>
              <a:gd name="connsiteY16" fmla="*/ 5145252 h 5489465"/>
              <a:gd name="connsiteX17" fmla="*/ 1905001 w 7769773"/>
              <a:gd name="connsiteY17" fmla="*/ 4703817 h 5489465"/>
              <a:gd name="connsiteX18" fmla="*/ 1983828 w 7769773"/>
              <a:gd name="connsiteY18" fmla="*/ 4546162 h 5489465"/>
              <a:gd name="connsiteX19" fmla="*/ 1968063 w 7769773"/>
              <a:gd name="connsiteY19" fmla="*/ 4325445 h 5489465"/>
              <a:gd name="connsiteX20" fmla="*/ 1999594 w 7769773"/>
              <a:gd name="connsiteY20" fmla="*/ 4309679 h 5489465"/>
              <a:gd name="connsiteX21" fmla="*/ 1983828 w 7769773"/>
              <a:gd name="connsiteY21" fmla="*/ 4293914 h 5489465"/>
              <a:gd name="connsiteX22" fmla="*/ 1905001 w 7769773"/>
              <a:gd name="connsiteY22" fmla="*/ 4167789 h 5489465"/>
              <a:gd name="connsiteX23" fmla="*/ 1936532 w 7769773"/>
              <a:gd name="connsiteY23" fmla="*/ 3694824 h 5489465"/>
              <a:gd name="connsiteX24" fmla="*/ 2031125 w 7769773"/>
              <a:gd name="connsiteY24" fmla="*/ 3631762 h 5489465"/>
              <a:gd name="connsiteX25" fmla="*/ 2046890 w 7769773"/>
              <a:gd name="connsiteY25" fmla="*/ 3221858 h 5489465"/>
              <a:gd name="connsiteX26" fmla="*/ 312683 w 7769773"/>
              <a:gd name="connsiteY26" fmla="*/ 3253389 h 5489465"/>
              <a:gd name="connsiteX27" fmla="*/ 170794 w 7769773"/>
              <a:gd name="connsiteY27" fmla="*/ 3064203 h 5489465"/>
              <a:gd name="connsiteX28" fmla="*/ 186559 w 7769773"/>
              <a:gd name="connsiteY28" fmla="*/ 2496645 h 5489465"/>
              <a:gd name="connsiteX29" fmla="*/ 407276 w 7769773"/>
              <a:gd name="connsiteY29" fmla="*/ 2402052 h 5489465"/>
              <a:gd name="connsiteX30" fmla="*/ 1826173 w 7769773"/>
              <a:gd name="connsiteY30" fmla="*/ 2402052 h 5489465"/>
              <a:gd name="connsiteX31" fmla="*/ 1794642 w 7769773"/>
              <a:gd name="connsiteY31" fmla="*/ 2197100 h 5489465"/>
              <a:gd name="connsiteX32" fmla="*/ 1763111 w 7769773"/>
              <a:gd name="connsiteY32" fmla="*/ 1172341 h 5489465"/>
              <a:gd name="connsiteX33" fmla="*/ 2015359 w 7769773"/>
              <a:gd name="connsiteY33" fmla="*/ 967389 h 5489465"/>
              <a:gd name="connsiteX34" fmla="*/ 1983828 w 7769773"/>
              <a:gd name="connsiteY34" fmla="*/ 841265 h 5489465"/>
              <a:gd name="connsiteX35" fmla="*/ 1933904 w 7769773"/>
              <a:gd name="connsiteY35" fmla="*/ 373555 h 5489465"/>
              <a:gd name="connsiteX0" fmla="*/ 1933904 w 7769773"/>
              <a:gd name="connsiteY0" fmla="*/ 373555 h 5489465"/>
              <a:gd name="connsiteX1" fmla="*/ 2238704 w 7769773"/>
              <a:gd name="connsiteY1" fmla="*/ 144955 h 5489465"/>
              <a:gd name="connsiteX2" fmla="*/ 5294587 w 7769773"/>
              <a:gd name="connsiteY2" fmla="*/ 116052 h 5489465"/>
              <a:gd name="connsiteX3" fmla="*/ 5263056 w 7769773"/>
              <a:gd name="connsiteY3" fmla="*/ 841265 h 5489465"/>
              <a:gd name="connsiteX4" fmla="*/ 5404945 w 7769773"/>
              <a:gd name="connsiteY4" fmla="*/ 1030452 h 5489465"/>
              <a:gd name="connsiteX5" fmla="*/ 5452242 w 7769773"/>
              <a:gd name="connsiteY5" fmla="*/ 2134038 h 5489465"/>
              <a:gd name="connsiteX6" fmla="*/ 5357649 w 7769773"/>
              <a:gd name="connsiteY6" fmla="*/ 2212865 h 5489465"/>
              <a:gd name="connsiteX7" fmla="*/ 5499538 w 7769773"/>
              <a:gd name="connsiteY7" fmla="*/ 2417817 h 5489465"/>
              <a:gd name="connsiteX8" fmla="*/ 7375635 w 7769773"/>
              <a:gd name="connsiteY8" fmla="*/ 2449348 h 5489465"/>
              <a:gd name="connsiteX9" fmla="*/ 7454463 w 7769773"/>
              <a:gd name="connsiteY9" fmla="*/ 3221858 h 5489465"/>
              <a:gd name="connsiteX10" fmla="*/ 5483773 w 7769773"/>
              <a:gd name="connsiteY10" fmla="*/ 3363748 h 5489465"/>
              <a:gd name="connsiteX11" fmla="*/ 5436476 w 7769773"/>
              <a:gd name="connsiteY11" fmla="*/ 3742121 h 5489465"/>
              <a:gd name="connsiteX12" fmla="*/ 5452242 w 7769773"/>
              <a:gd name="connsiteY12" fmla="*/ 5224079 h 5489465"/>
              <a:gd name="connsiteX13" fmla="*/ 5026573 w 7769773"/>
              <a:gd name="connsiteY13" fmla="*/ 5334438 h 5489465"/>
              <a:gd name="connsiteX14" fmla="*/ 2141483 w 7769773"/>
              <a:gd name="connsiteY14" fmla="*/ 5287141 h 5489465"/>
              <a:gd name="connsiteX15" fmla="*/ 1936532 w 7769773"/>
              <a:gd name="connsiteY15" fmla="*/ 5145252 h 5489465"/>
              <a:gd name="connsiteX16" fmla="*/ 1905001 w 7769773"/>
              <a:gd name="connsiteY16" fmla="*/ 5145252 h 5489465"/>
              <a:gd name="connsiteX17" fmla="*/ 1905001 w 7769773"/>
              <a:gd name="connsiteY17" fmla="*/ 4703817 h 5489465"/>
              <a:gd name="connsiteX18" fmla="*/ 1983828 w 7769773"/>
              <a:gd name="connsiteY18" fmla="*/ 4546162 h 5489465"/>
              <a:gd name="connsiteX19" fmla="*/ 1968063 w 7769773"/>
              <a:gd name="connsiteY19" fmla="*/ 4325445 h 5489465"/>
              <a:gd name="connsiteX20" fmla="*/ 1999594 w 7769773"/>
              <a:gd name="connsiteY20" fmla="*/ 4309679 h 5489465"/>
              <a:gd name="connsiteX21" fmla="*/ 1983828 w 7769773"/>
              <a:gd name="connsiteY21" fmla="*/ 4293914 h 5489465"/>
              <a:gd name="connsiteX22" fmla="*/ 1905001 w 7769773"/>
              <a:gd name="connsiteY22" fmla="*/ 4167789 h 5489465"/>
              <a:gd name="connsiteX23" fmla="*/ 1936532 w 7769773"/>
              <a:gd name="connsiteY23" fmla="*/ 3694824 h 5489465"/>
              <a:gd name="connsiteX24" fmla="*/ 2031125 w 7769773"/>
              <a:gd name="connsiteY24" fmla="*/ 3631762 h 5489465"/>
              <a:gd name="connsiteX25" fmla="*/ 2046890 w 7769773"/>
              <a:gd name="connsiteY25" fmla="*/ 3221858 h 5489465"/>
              <a:gd name="connsiteX26" fmla="*/ 312683 w 7769773"/>
              <a:gd name="connsiteY26" fmla="*/ 3253389 h 5489465"/>
              <a:gd name="connsiteX27" fmla="*/ 170794 w 7769773"/>
              <a:gd name="connsiteY27" fmla="*/ 3064203 h 5489465"/>
              <a:gd name="connsiteX28" fmla="*/ 186559 w 7769773"/>
              <a:gd name="connsiteY28" fmla="*/ 2496645 h 5489465"/>
              <a:gd name="connsiteX29" fmla="*/ 407276 w 7769773"/>
              <a:gd name="connsiteY29" fmla="*/ 2402052 h 5489465"/>
              <a:gd name="connsiteX30" fmla="*/ 1826173 w 7769773"/>
              <a:gd name="connsiteY30" fmla="*/ 2402052 h 5489465"/>
              <a:gd name="connsiteX31" fmla="*/ 1794642 w 7769773"/>
              <a:gd name="connsiteY31" fmla="*/ 2197100 h 5489465"/>
              <a:gd name="connsiteX32" fmla="*/ 1763111 w 7769773"/>
              <a:gd name="connsiteY32" fmla="*/ 1172341 h 5489465"/>
              <a:gd name="connsiteX33" fmla="*/ 2015359 w 7769773"/>
              <a:gd name="connsiteY33" fmla="*/ 967389 h 5489465"/>
              <a:gd name="connsiteX34" fmla="*/ 1983828 w 7769773"/>
              <a:gd name="connsiteY34" fmla="*/ 841265 h 5489465"/>
              <a:gd name="connsiteX35" fmla="*/ 1933904 w 7769773"/>
              <a:gd name="connsiteY35" fmla="*/ 373555 h 5489465"/>
              <a:gd name="connsiteX0" fmla="*/ 1933904 w 7769773"/>
              <a:gd name="connsiteY0" fmla="*/ 373555 h 5489465"/>
              <a:gd name="connsiteX1" fmla="*/ 2238704 w 7769773"/>
              <a:gd name="connsiteY1" fmla="*/ 144955 h 5489465"/>
              <a:gd name="connsiteX2" fmla="*/ 5294587 w 7769773"/>
              <a:gd name="connsiteY2" fmla="*/ 116052 h 5489465"/>
              <a:gd name="connsiteX3" fmla="*/ 5263056 w 7769773"/>
              <a:gd name="connsiteY3" fmla="*/ 841265 h 5489465"/>
              <a:gd name="connsiteX4" fmla="*/ 5404945 w 7769773"/>
              <a:gd name="connsiteY4" fmla="*/ 1030452 h 5489465"/>
              <a:gd name="connsiteX5" fmla="*/ 5452242 w 7769773"/>
              <a:gd name="connsiteY5" fmla="*/ 2134038 h 5489465"/>
              <a:gd name="connsiteX6" fmla="*/ 5357649 w 7769773"/>
              <a:gd name="connsiteY6" fmla="*/ 2212865 h 5489465"/>
              <a:gd name="connsiteX7" fmla="*/ 5499538 w 7769773"/>
              <a:gd name="connsiteY7" fmla="*/ 2417817 h 5489465"/>
              <a:gd name="connsiteX8" fmla="*/ 7375635 w 7769773"/>
              <a:gd name="connsiteY8" fmla="*/ 2449348 h 5489465"/>
              <a:gd name="connsiteX9" fmla="*/ 7454463 w 7769773"/>
              <a:gd name="connsiteY9" fmla="*/ 3221858 h 5489465"/>
              <a:gd name="connsiteX10" fmla="*/ 5483773 w 7769773"/>
              <a:gd name="connsiteY10" fmla="*/ 3363748 h 5489465"/>
              <a:gd name="connsiteX11" fmla="*/ 5436476 w 7769773"/>
              <a:gd name="connsiteY11" fmla="*/ 3742121 h 5489465"/>
              <a:gd name="connsiteX12" fmla="*/ 5452242 w 7769773"/>
              <a:gd name="connsiteY12" fmla="*/ 5224079 h 5489465"/>
              <a:gd name="connsiteX13" fmla="*/ 5026573 w 7769773"/>
              <a:gd name="connsiteY13" fmla="*/ 5334438 h 5489465"/>
              <a:gd name="connsiteX14" fmla="*/ 2141483 w 7769773"/>
              <a:gd name="connsiteY14" fmla="*/ 5287141 h 5489465"/>
              <a:gd name="connsiteX15" fmla="*/ 1936532 w 7769773"/>
              <a:gd name="connsiteY15" fmla="*/ 5145252 h 5489465"/>
              <a:gd name="connsiteX16" fmla="*/ 1905001 w 7769773"/>
              <a:gd name="connsiteY16" fmla="*/ 5145252 h 5489465"/>
              <a:gd name="connsiteX17" fmla="*/ 1905001 w 7769773"/>
              <a:gd name="connsiteY17" fmla="*/ 4703817 h 5489465"/>
              <a:gd name="connsiteX18" fmla="*/ 1983828 w 7769773"/>
              <a:gd name="connsiteY18" fmla="*/ 4546162 h 5489465"/>
              <a:gd name="connsiteX19" fmla="*/ 1968063 w 7769773"/>
              <a:gd name="connsiteY19" fmla="*/ 4325445 h 5489465"/>
              <a:gd name="connsiteX20" fmla="*/ 1999594 w 7769773"/>
              <a:gd name="connsiteY20" fmla="*/ 4309679 h 5489465"/>
              <a:gd name="connsiteX21" fmla="*/ 1983828 w 7769773"/>
              <a:gd name="connsiteY21" fmla="*/ 4293914 h 5489465"/>
              <a:gd name="connsiteX22" fmla="*/ 1905001 w 7769773"/>
              <a:gd name="connsiteY22" fmla="*/ 4167789 h 5489465"/>
              <a:gd name="connsiteX23" fmla="*/ 1936532 w 7769773"/>
              <a:gd name="connsiteY23" fmla="*/ 3694824 h 5489465"/>
              <a:gd name="connsiteX24" fmla="*/ 2031125 w 7769773"/>
              <a:gd name="connsiteY24" fmla="*/ 3631762 h 5489465"/>
              <a:gd name="connsiteX25" fmla="*/ 2046890 w 7769773"/>
              <a:gd name="connsiteY25" fmla="*/ 3221858 h 5489465"/>
              <a:gd name="connsiteX26" fmla="*/ 312683 w 7769773"/>
              <a:gd name="connsiteY26" fmla="*/ 3253389 h 5489465"/>
              <a:gd name="connsiteX27" fmla="*/ 170794 w 7769773"/>
              <a:gd name="connsiteY27" fmla="*/ 3064203 h 5489465"/>
              <a:gd name="connsiteX28" fmla="*/ 186559 w 7769773"/>
              <a:gd name="connsiteY28" fmla="*/ 2496645 h 5489465"/>
              <a:gd name="connsiteX29" fmla="*/ 407276 w 7769773"/>
              <a:gd name="connsiteY29" fmla="*/ 2402052 h 5489465"/>
              <a:gd name="connsiteX30" fmla="*/ 1826173 w 7769773"/>
              <a:gd name="connsiteY30" fmla="*/ 2402052 h 5489465"/>
              <a:gd name="connsiteX31" fmla="*/ 1794642 w 7769773"/>
              <a:gd name="connsiteY31" fmla="*/ 2197100 h 5489465"/>
              <a:gd name="connsiteX32" fmla="*/ 1763111 w 7769773"/>
              <a:gd name="connsiteY32" fmla="*/ 1172341 h 5489465"/>
              <a:gd name="connsiteX33" fmla="*/ 2015359 w 7769773"/>
              <a:gd name="connsiteY33" fmla="*/ 967389 h 5489465"/>
              <a:gd name="connsiteX34" fmla="*/ 1933904 w 7769773"/>
              <a:gd name="connsiteY34" fmla="*/ 754555 h 5489465"/>
              <a:gd name="connsiteX35" fmla="*/ 1933904 w 7769773"/>
              <a:gd name="connsiteY35" fmla="*/ 373555 h 5489465"/>
              <a:gd name="connsiteX0" fmla="*/ 1933904 w 7769773"/>
              <a:gd name="connsiteY0" fmla="*/ 344652 h 5460562"/>
              <a:gd name="connsiteX1" fmla="*/ 2238704 w 7769773"/>
              <a:gd name="connsiteY1" fmla="*/ 116052 h 5460562"/>
              <a:gd name="connsiteX2" fmla="*/ 5058104 w 7769773"/>
              <a:gd name="connsiteY2" fmla="*/ 116052 h 5460562"/>
              <a:gd name="connsiteX3" fmla="*/ 5263056 w 7769773"/>
              <a:gd name="connsiteY3" fmla="*/ 812362 h 5460562"/>
              <a:gd name="connsiteX4" fmla="*/ 5404945 w 7769773"/>
              <a:gd name="connsiteY4" fmla="*/ 1001549 h 5460562"/>
              <a:gd name="connsiteX5" fmla="*/ 5452242 w 7769773"/>
              <a:gd name="connsiteY5" fmla="*/ 2105135 h 5460562"/>
              <a:gd name="connsiteX6" fmla="*/ 5357649 w 7769773"/>
              <a:gd name="connsiteY6" fmla="*/ 2183962 h 5460562"/>
              <a:gd name="connsiteX7" fmla="*/ 5499538 w 7769773"/>
              <a:gd name="connsiteY7" fmla="*/ 2388914 h 5460562"/>
              <a:gd name="connsiteX8" fmla="*/ 7375635 w 7769773"/>
              <a:gd name="connsiteY8" fmla="*/ 2420445 h 5460562"/>
              <a:gd name="connsiteX9" fmla="*/ 7454463 w 7769773"/>
              <a:gd name="connsiteY9" fmla="*/ 3192955 h 5460562"/>
              <a:gd name="connsiteX10" fmla="*/ 5483773 w 7769773"/>
              <a:gd name="connsiteY10" fmla="*/ 3334845 h 5460562"/>
              <a:gd name="connsiteX11" fmla="*/ 5436476 w 7769773"/>
              <a:gd name="connsiteY11" fmla="*/ 3713218 h 5460562"/>
              <a:gd name="connsiteX12" fmla="*/ 5452242 w 7769773"/>
              <a:gd name="connsiteY12" fmla="*/ 5195176 h 5460562"/>
              <a:gd name="connsiteX13" fmla="*/ 5026573 w 7769773"/>
              <a:gd name="connsiteY13" fmla="*/ 5305535 h 5460562"/>
              <a:gd name="connsiteX14" fmla="*/ 2141483 w 7769773"/>
              <a:gd name="connsiteY14" fmla="*/ 5258238 h 5460562"/>
              <a:gd name="connsiteX15" fmla="*/ 1936532 w 7769773"/>
              <a:gd name="connsiteY15" fmla="*/ 5116349 h 5460562"/>
              <a:gd name="connsiteX16" fmla="*/ 1905001 w 7769773"/>
              <a:gd name="connsiteY16" fmla="*/ 5116349 h 5460562"/>
              <a:gd name="connsiteX17" fmla="*/ 1905001 w 7769773"/>
              <a:gd name="connsiteY17" fmla="*/ 4674914 h 5460562"/>
              <a:gd name="connsiteX18" fmla="*/ 1983828 w 7769773"/>
              <a:gd name="connsiteY18" fmla="*/ 4517259 h 5460562"/>
              <a:gd name="connsiteX19" fmla="*/ 1968063 w 7769773"/>
              <a:gd name="connsiteY19" fmla="*/ 4296542 h 5460562"/>
              <a:gd name="connsiteX20" fmla="*/ 1999594 w 7769773"/>
              <a:gd name="connsiteY20" fmla="*/ 4280776 h 5460562"/>
              <a:gd name="connsiteX21" fmla="*/ 1983828 w 7769773"/>
              <a:gd name="connsiteY21" fmla="*/ 4265011 h 5460562"/>
              <a:gd name="connsiteX22" fmla="*/ 1905001 w 7769773"/>
              <a:gd name="connsiteY22" fmla="*/ 4138886 h 5460562"/>
              <a:gd name="connsiteX23" fmla="*/ 1936532 w 7769773"/>
              <a:gd name="connsiteY23" fmla="*/ 3665921 h 5460562"/>
              <a:gd name="connsiteX24" fmla="*/ 2031125 w 7769773"/>
              <a:gd name="connsiteY24" fmla="*/ 3602859 h 5460562"/>
              <a:gd name="connsiteX25" fmla="*/ 2046890 w 7769773"/>
              <a:gd name="connsiteY25" fmla="*/ 3192955 h 5460562"/>
              <a:gd name="connsiteX26" fmla="*/ 312683 w 7769773"/>
              <a:gd name="connsiteY26" fmla="*/ 3224486 h 5460562"/>
              <a:gd name="connsiteX27" fmla="*/ 170794 w 7769773"/>
              <a:gd name="connsiteY27" fmla="*/ 3035300 h 5460562"/>
              <a:gd name="connsiteX28" fmla="*/ 186559 w 7769773"/>
              <a:gd name="connsiteY28" fmla="*/ 2467742 h 5460562"/>
              <a:gd name="connsiteX29" fmla="*/ 407276 w 7769773"/>
              <a:gd name="connsiteY29" fmla="*/ 2373149 h 5460562"/>
              <a:gd name="connsiteX30" fmla="*/ 1826173 w 7769773"/>
              <a:gd name="connsiteY30" fmla="*/ 2373149 h 5460562"/>
              <a:gd name="connsiteX31" fmla="*/ 1794642 w 7769773"/>
              <a:gd name="connsiteY31" fmla="*/ 2168197 h 5460562"/>
              <a:gd name="connsiteX32" fmla="*/ 1763111 w 7769773"/>
              <a:gd name="connsiteY32" fmla="*/ 1143438 h 5460562"/>
              <a:gd name="connsiteX33" fmla="*/ 2015359 w 7769773"/>
              <a:gd name="connsiteY33" fmla="*/ 938486 h 5460562"/>
              <a:gd name="connsiteX34" fmla="*/ 1933904 w 7769773"/>
              <a:gd name="connsiteY34" fmla="*/ 725652 h 5460562"/>
              <a:gd name="connsiteX35" fmla="*/ 1933904 w 7769773"/>
              <a:gd name="connsiteY35" fmla="*/ 344652 h 5460562"/>
              <a:gd name="connsiteX0" fmla="*/ 1933904 w 7769773"/>
              <a:gd name="connsiteY0" fmla="*/ 344652 h 5460562"/>
              <a:gd name="connsiteX1" fmla="*/ 2238704 w 7769773"/>
              <a:gd name="connsiteY1" fmla="*/ 116052 h 5460562"/>
              <a:gd name="connsiteX2" fmla="*/ 5058104 w 7769773"/>
              <a:gd name="connsiteY2" fmla="*/ 116052 h 5460562"/>
              <a:gd name="connsiteX3" fmla="*/ 5336100 w 7769773"/>
              <a:gd name="connsiteY3" fmla="*/ 359202 h 5460562"/>
              <a:gd name="connsiteX4" fmla="*/ 5263056 w 7769773"/>
              <a:gd name="connsiteY4" fmla="*/ 812362 h 5460562"/>
              <a:gd name="connsiteX5" fmla="*/ 5404945 w 7769773"/>
              <a:gd name="connsiteY5" fmla="*/ 1001549 h 5460562"/>
              <a:gd name="connsiteX6" fmla="*/ 5452242 w 7769773"/>
              <a:gd name="connsiteY6" fmla="*/ 2105135 h 5460562"/>
              <a:gd name="connsiteX7" fmla="*/ 5357649 w 7769773"/>
              <a:gd name="connsiteY7" fmla="*/ 2183962 h 5460562"/>
              <a:gd name="connsiteX8" fmla="*/ 5499538 w 7769773"/>
              <a:gd name="connsiteY8" fmla="*/ 2388914 h 5460562"/>
              <a:gd name="connsiteX9" fmla="*/ 7375635 w 7769773"/>
              <a:gd name="connsiteY9" fmla="*/ 2420445 h 5460562"/>
              <a:gd name="connsiteX10" fmla="*/ 7454463 w 7769773"/>
              <a:gd name="connsiteY10" fmla="*/ 3192955 h 5460562"/>
              <a:gd name="connsiteX11" fmla="*/ 5483773 w 7769773"/>
              <a:gd name="connsiteY11" fmla="*/ 3334845 h 5460562"/>
              <a:gd name="connsiteX12" fmla="*/ 5436476 w 7769773"/>
              <a:gd name="connsiteY12" fmla="*/ 3713218 h 5460562"/>
              <a:gd name="connsiteX13" fmla="*/ 5452242 w 7769773"/>
              <a:gd name="connsiteY13" fmla="*/ 5195176 h 5460562"/>
              <a:gd name="connsiteX14" fmla="*/ 5026573 w 7769773"/>
              <a:gd name="connsiteY14" fmla="*/ 5305535 h 5460562"/>
              <a:gd name="connsiteX15" fmla="*/ 2141483 w 7769773"/>
              <a:gd name="connsiteY15" fmla="*/ 5258238 h 5460562"/>
              <a:gd name="connsiteX16" fmla="*/ 1936532 w 7769773"/>
              <a:gd name="connsiteY16" fmla="*/ 5116349 h 5460562"/>
              <a:gd name="connsiteX17" fmla="*/ 1905001 w 7769773"/>
              <a:gd name="connsiteY17" fmla="*/ 5116349 h 5460562"/>
              <a:gd name="connsiteX18" fmla="*/ 1905001 w 7769773"/>
              <a:gd name="connsiteY18" fmla="*/ 4674914 h 5460562"/>
              <a:gd name="connsiteX19" fmla="*/ 1983828 w 7769773"/>
              <a:gd name="connsiteY19" fmla="*/ 4517259 h 5460562"/>
              <a:gd name="connsiteX20" fmla="*/ 1968063 w 7769773"/>
              <a:gd name="connsiteY20" fmla="*/ 4296542 h 5460562"/>
              <a:gd name="connsiteX21" fmla="*/ 1999594 w 7769773"/>
              <a:gd name="connsiteY21" fmla="*/ 4280776 h 5460562"/>
              <a:gd name="connsiteX22" fmla="*/ 1983828 w 7769773"/>
              <a:gd name="connsiteY22" fmla="*/ 4265011 h 5460562"/>
              <a:gd name="connsiteX23" fmla="*/ 1905001 w 7769773"/>
              <a:gd name="connsiteY23" fmla="*/ 4138886 h 5460562"/>
              <a:gd name="connsiteX24" fmla="*/ 1936532 w 7769773"/>
              <a:gd name="connsiteY24" fmla="*/ 3665921 h 5460562"/>
              <a:gd name="connsiteX25" fmla="*/ 2031125 w 7769773"/>
              <a:gd name="connsiteY25" fmla="*/ 3602859 h 5460562"/>
              <a:gd name="connsiteX26" fmla="*/ 2046890 w 7769773"/>
              <a:gd name="connsiteY26" fmla="*/ 3192955 h 5460562"/>
              <a:gd name="connsiteX27" fmla="*/ 312683 w 7769773"/>
              <a:gd name="connsiteY27" fmla="*/ 3224486 h 5460562"/>
              <a:gd name="connsiteX28" fmla="*/ 170794 w 7769773"/>
              <a:gd name="connsiteY28" fmla="*/ 3035300 h 5460562"/>
              <a:gd name="connsiteX29" fmla="*/ 186559 w 7769773"/>
              <a:gd name="connsiteY29" fmla="*/ 2467742 h 5460562"/>
              <a:gd name="connsiteX30" fmla="*/ 407276 w 7769773"/>
              <a:gd name="connsiteY30" fmla="*/ 2373149 h 5460562"/>
              <a:gd name="connsiteX31" fmla="*/ 1826173 w 7769773"/>
              <a:gd name="connsiteY31" fmla="*/ 2373149 h 5460562"/>
              <a:gd name="connsiteX32" fmla="*/ 1794642 w 7769773"/>
              <a:gd name="connsiteY32" fmla="*/ 2168197 h 5460562"/>
              <a:gd name="connsiteX33" fmla="*/ 1763111 w 7769773"/>
              <a:gd name="connsiteY33" fmla="*/ 1143438 h 5460562"/>
              <a:gd name="connsiteX34" fmla="*/ 2015359 w 7769773"/>
              <a:gd name="connsiteY34" fmla="*/ 938486 h 5460562"/>
              <a:gd name="connsiteX35" fmla="*/ 1933904 w 7769773"/>
              <a:gd name="connsiteY35" fmla="*/ 725652 h 5460562"/>
              <a:gd name="connsiteX36" fmla="*/ 1933904 w 7769773"/>
              <a:gd name="connsiteY36" fmla="*/ 344652 h 5460562"/>
              <a:gd name="connsiteX0" fmla="*/ 1933904 w 7769773"/>
              <a:gd name="connsiteY0" fmla="*/ 344653 h 5460563"/>
              <a:gd name="connsiteX1" fmla="*/ 2238704 w 7769773"/>
              <a:gd name="connsiteY1" fmla="*/ 116053 h 5460563"/>
              <a:gd name="connsiteX2" fmla="*/ 5058104 w 7769773"/>
              <a:gd name="connsiteY2" fmla="*/ 116052 h 5460563"/>
              <a:gd name="connsiteX3" fmla="*/ 5336100 w 7769773"/>
              <a:gd name="connsiteY3" fmla="*/ 359203 h 5460563"/>
              <a:gd name="connsiteX4" fmla="*/ 5263056 w 7769773"/>
              <a:gd name="connsiteY4" fmla="*/ 812363 h 5460563"/>
              <a:gd name="connsiteX5" fmla="*/ 5404945 w 7769773"/>
              <a:gd name="connsiteY5" fmla="*/ 1001550 h 5460563"/>
              <a:gd name="connsiteX6" fmla="*/ 5452242 w 7769773"/>
              <a:gd name="connsiteY6" fmla="*/ 2105136 h 5460563"/>
              <a:gd name="connsiteX7" fmla="*/ 5357649 w 7769773"/>
              <a:gd name="connsiteY7" fmla="*/ 2183963 h 5460563"/>
              <a:gd name="connsiteX8" fmla="*/ 5499538 w 7769773"/>
              <a:gd name="connsiteY8" fmla="*/ 2388915 h 5460563"/>
              <a:gd name="connsiteX9" fmla="*/ 7375635 w 7769773"/>
              <a:gd name="connsiteY9" fmla="*/ 2420446 h 5460563"/>
              <a:gd name="connsiteX10" fmla="*/ 7454463 w 7769773"/>
              <a:gd name="connsiteY10" fmla="*/ 3192956 h 5460563"/>
              <a:gd name="connsiteX11" fmla="*/ 5483773 w 7769773"/>
              <a:gd name="connsiteY11" fmla="*/ 3334846 h 5460563"/>
              <a:gd name="connsiteX12" fmla="*/ 5436476 w 7769773"/>
              <a:gd name="connsiteY12" fmla="*/ 3713219 h 5460563"/>
              <a:gd name="connsiteX13" fmla="*/ 5452242 w 7769773"/>
              <a:gd name="connsiteY13" fmla="*/ 5195177 h 5460563"/>
              <a:gd name="connsiteX14" fmla="*/ 5026573 w 7769773"/>
              <a:gd name="connsiteY14" fmla="*/ 5305536 h 5460563"/>
              <a:gd name="connsiteX15" fmla="*/ 2141483 w 7769773"/>
              <a:gd name="connsiteY15" fmla="*/ 5258239 h 5460563"/>
              <a:gd name="connsiteX16" fmla="*/ 1936532 w 7769773"/>
              <a:gd name="connsiteY16" fmla="*/ 5116350 h 5460563"/>
              <a:gd name="connsiteX17" fmla="*/ 1905001 w 7769773"/>
              <a:gd name="connsiteY17" fmla="*/ 5116350 h 5460563"/>
              <a:gd name="connsiteX18" fmla="*/ 1905001 w 7769773"/>
              <a:gd name="connsiteY18" fmla="*/ 4674915 h 5460563"/>
              <a:gd name="connsiteX19" fmla="*/ 1983828 w 7769773"/>
              <a:gd name="connsiteY19" fmla="*/ 4517260 h 5460563"/>
              <a:gd name="connsiteX20" fmla="*/ 1968063 w 7769773"/>
              <a:gd name="connsiteY20" fmla="*/ 4296543 h 5460563"/>
              <a:gd name="connsiteX21" fmla="*/ 1999594 w 7769773"/>
              <a:gd name="connsiteY21" fmla="*/ 4280777 h 5460563"/>
              <a:gd name="connsiteX22" fmla="*/ 1983828 w 7769773"/>
              <a:gd name="connsiteY22" fmla="*/ 4265012 h 5460563"/>
              <a:gd name="connsiteX23" fmla="*/ 1905001 w 7769773"/>
              <a:gd name="connsiteY23" fmla="*/ 4138887 h 5460563"/>
              <a:gd name="connsiteX24" fmla="*/ 1936532 w 7769773"/>
              <a:gd name="connsiteY24" fmla="*/ 3665922 h 5460563"/>
              <a:gd name="connsiteX25" fmla="*/ 2031125 w 7769773"/>
              <a:gd name="connsiteY25" fmla="*/ 3602860 h 5460563"/>
              <a:gd name="connsiteX26" fmla="*/ 2046890 w 7769773"/>
              <a:gd name="connsiteY26" fmla="*/ 3192956 h 5460563"/>
              <a:gd name="connsiteX27" fmla="*/ 312683 w 7769773"/>
              <a:gd name="connsiteY27" fmla="*/ 3224487 h 5460563"/>
              <a:gd name="connsiteX28" fmla="*/ 170794 w 7769773"/>
              <a:gd name="connsiteY28" fmla="*/ 3035301 h 5460563"/>
              <a:gd name="connsiteX29" fmla="*/ 186559 w 7769773"/>
              <a:gd name="connsiteY29" fmla="*/ 2467743 h 5460563"/>
              <a:gd name="connsiteX30" fmla="*/ 407276 w 7769773"/>
              <a:gd name="connsiteY30" fmla="*/ 2373150 h 5460563"/>
              <a:gd name="connsiteX31" fmla="*/ 1826173 w 7769773"/>
              <a:gd name="connsiteY31" fmla="*/ 2373150 h 5460563"/>
              <a:gd name="connsiteX32" fmla="*/ 1794642 w 7769773"/>
              <a:gd name="connsiteY32" fmla="*/ 2168198 h 5460563"/>
              <a:gd name="connsiteX33" fmla="*/ 1763111 w 7769773"/>
              <a:gd name="connsiteY33" fmla="*/ 1143439 h 5460563"/>
              <a:gd name="connsiteX34" fmla="*/ 2015359 w 7769773"/>
              <a:gd name="connsiteY34" fmla="*/ 938487 h 5460563"/>
              <a:gd name="connsiteX35" fmla="*/ 1933904 w 7769773"/>
              <a:gd name="connsiteY35" fmla="*/ 725653 h 5460563"/>
              <a:gd name="connsiteX36" fmla="*/ 1933904 w 7769773"/>
              <a:gd name="connsiteY36" fmla="*/ 344653 h 5460563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336100 w 7769773"/>
              <a:gd name="connsiteY3" fmla="*/ 261981 h 5363341"/>
              <a:gd name="connsiteX4" fmla="*/ 5263056 w 7769773"/>
              <a:gd name="connsiteY4" fmla="*/ 715141 h 5363341"/>
              <a:gd name="connsiteX5" fmla="*/ 5404945 w 7769773"/>
              <a:gd name="connsiteY5" fmla="*/ 904328 h 5363341"/>
              <a:gd name="connsiteX6" fmla="*/ 5452242 w 7769773"/>
              <a:gd name="connsiteY6" fmla="*/ 2007914 h 5363341"/>
              <a:gd name="connsiteX7" fmla="*/ 5357649 w 7769773"/>
              <a:gd name="connsiteY7" fmla="*/ 2086741 h 5363341"/>
              <a:gd name="connsiteX8" fmla="*/ 5499538 w 7769773"/>
              <a:gd name="connsiteY8" fmla="*/ 2291693 h 5363341"/>
              <a:gd name="connsiteX9" fmla="*/ 7375635 w 7769773"/>
              <a:gd name="connsiteY9" fmla="*/ 2323224 h 5363341"/>
              <a:gd name="connsiteX10" fmla="*/ 7454463 w 7769773"/>
              <a:gd name="connsiteY10" fmla="*/ 3095734 h 5363341"/>
              <a:gd name="connsiteX11" fmla="*/ 5483773 w 7769773"/>
              <a:gd name="connsiteY11" fmla="*/ 3237624 h 5363341"/>
              <a:gd name="connsiteX12" fmla="*/ 5436476 w 7769773"/>
              <a:gd name="connsiteY12" fmla="*/ 3615997 h 5363341"/>
              <a:gd name="connsiteX13" fmla="*/ 5452242 w 7769773"/>
              <a:gd name="connsiteY13" fmla="*/ 5097955 h 5363341"/>
              <a:gd name="connsiteX14" fmla="*/ 5026573 w 7769773"/>
              <a:gd name="connsiteY14" fmla="*/ 5208314 h 5363341"/>
              <a:gd name="connsiteX15" fmla="*/ 2141483 w 7769773"/>
              <a:gd name="connsiteY15" fmla="*/ 5161017 h 5363341"/>
              <a:gd name="connsiteX16" fmla="*/ 1936532 w 7769773"/>
              <a:gd name="connsiteY16" fmla="*/ 5019128 h 5363341"/>
              <a:gd name="connsiteX17" fmla="*/ 1905001 w 7769773"/>
              <a:gd name="connsiteY17" fmla="*/ 5019128 h 5363341"/>
              <a:gd name="connsiteX18" fmla="*/ 1905001 w 7769773"/>
              <a:gd name="connsiteY18" fmla="*/ 4577693 h 5363341"/>
              <a:gd name="connsiteX19" fmla="*/ 1983828 w 7769773"/>
              <a:gd name="connsiteY19" fmla="*/ 4420038 h 5363341"/>
              <a:gd name="connsiteX20" fmla="*/ 1968063 w 7769773"/>
              <a:gd name="connsiteY20" fmla="*/ 4199321 h 5363341"/>
              <a:gd name="connsiteX21" fmla="*/ 1999594 w 7769773"/>
              <a:gd name="connsiteY21" fmla="*/ 4183555 h 5363341"/>
              <a:gd name="connsiteX22" fmla="*/ 1983828 w 7769773"/>
              <a:gd name="connsiteY22" fmla="*/ 4167790 h 5363341"/>
              <a:gd name="connsiteX23" fmla="*/ 1905001 w 7769773"/>
              <a:gd name="connsiteY23" fmla="*/ 4041665 h 5363341"/>
              <a:gd name="connsiteX24" fmla="*/ 1936532 w 7769773"/>
              <a:gd name="connsiteY24" fmla="*/ 3568700 h 5363341"/>
              <a:gd name="connsiteX25" fmla="*/ 2031125 w 7769773"/>
              <a:gd name="connsiteY25" fmla="*/ 3505638 h 5363341"/>
              <a:gd name="connsiteX26" fmla="*/ 2046890 w 7769773"/>
              <a:gd name="connsiteY26" fmla="*/ 3095734 h 5363341"/>
              <a:gd name="connsiteX27" fmla="*/ 312683 w 7769773"/>
              <a:gd name="connsiteY27" fmla="*/ 3127265 h 5363341"/>
              <a:gd name="connsiteX28" fmla="*/ 170794 w 7769773"/>
              <a:gd name="connsiteY28" fmla="*/ 2938079 h 5363341"/>
              <a:gd name="connsiteX29" fmla="*/ 186559 w 7769773"/>
              <a:gd name="connsiteY29" fmla="*/ 2370521 h 5363341"/>
              <a:gd name="connsiteX30" fmla="*/ 407276 w 7769773"/>
              <a:gd name="connsiteY30" fmla="*/ 2275928 h 5363341"/>
              <a:gd name="connsiteX31" fmla="*/ 1826173 w 7769773"/>
              <a:gd name="connsiteY31" fmla="*/ 2275928 h 5363341"/>
              <a:gd name="connsiteX32" fmla="*/ 1794642 w 7769773"/>
              <a:gd name="connsiteY32" fmla="*/ 2070976 h 5363341"/>
              <a:gd name="connsiteX33" fmla="*/ 1763111 w 7769773"/>
              <a:gd name="connsiteY33" fmla="*/ 1046217 h 5363341"/>
              <a:gd name="connsiteX34" fmla="*/ 2015359 w 7769773"/>
              <a:gd name="connsiteY34" fmla="*/ 841265 h 5363341"/>
              <a:gd name="connsiteX35" fmla="*/ 1933904 w 7769773"/>
              <a:gd name="connsiteY35" fmla="*/ 628431 h 5363341"/>
              <a:gd name="connsiteX36" fmla="*/ 1933904 w 7769773"/>
              <a:gd name="connsiteY36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336100 w 7769773"/>
              <a:gd name="connsiteY3" fmla="*/ 261981 h 5363341"/>
              <a:gd name="connsiteX4" fmla="*/ 5263056 w 7769773"/>
              <a:gd name="connsiteY4" fmla="*/ 715141 h 5363341"/>
              <a:gd name="connsiteX5" fmla="*/ 5404945 w 7769773"/>
              <a:gd name="connsiteY5" fmla="*/ 904328 h 5363341"/>
              <a:gd name="connsiteX6" fmla="*/ 5452242 w 7769773"/>
              <a:gd name="connsiteY6" fmla="*/ 2007914 h 5363341"/>
              <a:gd name="connsiteX7" fmla="*/ 5357649 w 7769773"/>
              <a:gd name="connsiteY7" fmla="*/ 2086741 h 5363341"/>
              <a:gd name="connsiteX8" fmla="*/ 5499538 w 7769773"/>
              <a:gd name="connsiteY8" fmla="*/ 2291693 h 5363341"/>
              <a:gd name="connsiteX9" fmla="*/ 7375635 w 7769773"/>
              <a:gd name="connsiteY9" fmla="*/ 2323224 h 5363341"/>
              <a:gd name="connsiteX10" fmla="*/ 7454463 w 7769773"/>
              <a:gd name="connsiteY10" fmla="*/ 3095734 h 5363341"/>
              <a:gd name="connsiteX11" fmla="*/ 5483773 w 7769773"/>
              <a:gd name="connsiteY11" fmla="*/ 3237624 h 5363341"/>
              <a:gd name="connsiteX12" fmla="*/ 5436476 w 7769773"/>
              <a:gd name="connsiteY12" fmla="*/ 3615997 h 5363341"/>
              <a:gd name="connsiteX13" fmla="*/ 5452242 w 7769773"/>
              <a:gd name="connsiteY13" fmla="*/ 5097955 h 5363341"/>
              <a:gd name="connsiteX14" fmla="*/ 5026573 w 7769773"/>
              <a:gd name="connsiteY14" fmla="*/ 5208314 h 5363341"/>
              <a:gd name="connsiteX15" fmla="*/ 2141483 w 7769773"/>
              <a:gd name="connsiteY15" fmla="*/ 5161017 h 5363341"/>
              <a:gd name="connsiteX16" fmla="*/ 1936532 w 7769773"/>
              <a:gd name="connsiteY16" fmla="*/ 5019128 h 5363341"/>
              <a:gd name="connsiteX17" fmla="*/ 1905001 w 7769773"/>
              <a:gd name="connsiteY17" fmla="*/ 5019128 h 5363341"/>
              <a:gd name="connsiteX18" fmla="*/ 1905001 w 7769773"/>
              <a:gd name="connsiteY18" fmla="*/ 4577693 h 5363341"/>
              <a:gd name="connsiteX19" fmla="*/ 1983828 w 7769773"/>
              <a:gd name="connsiteY19" fmla="*/ 4420038 h 5363341"/>
              <a:gd name="connsiteX20" fmla="*/ 1968063 w 7769773"/>
              <a:gd name="connsiteY20" fmla="*/ 4199321 h 5363341"/>
              <a:gd name="connsiteX21" fmla="*/ 1999594 w 7769773"/>
              <a:gd name="connsiteY21" fmla="*/ 4183555 h 5363341"/>
              <a:gd name="connsiteX22" fmla="*/ 1983828 w 7769773"/>
              <a:gd name="connsiteY22" fmla="*/ 4167790 h 5363341"/>
              <a:gd name="connsiteX23" fmla="*/ 1905001 w 7769773"/>
              <a:gd name="connsiteY23" fmla="*/ 4041665 h 5363341"/>
              <a:gd name="connsiteX24" fmla="*/ 1936532 w 7769773"/>
              <a:gd name="connsiteY24" fmla="*/ 3568700 h 5363341"/>
              <a:gd name="connsiteX25" fmla="*/ 2031125 w 7769773"/>
              <a:gd name="connsiteY25" fmla="*/ 3505638 h 5363341"/>
              <a:gd name="connsiteX26" fmla="*/ 2046890 w 7769773"/>
              <a:gd name="connsiteY26" fmla="*/ 3095734 h 5363341"/>
              <a:gd name="connsiteX27" fmla="*/ 312683 w 7769773"/>
              <a:gd name="connsiteY27" fmla="*/ 3127265 h 5363341"/>
              <a:gd name="connsiteX28" fmla="*/ 170794 w 7769773"/>
              <a:gd name="connsiteY28" fmla="*/ 2938079 h 5363341"/>
              <a:gd name="connsiteX29" fmla="*/ 186559 w 7769773"/>
              <a:gd name="connsiteY29" fmla="*/ 2370521 h 5363341"/>
              <a:gd name="connsiteX30" fmla="*/ 407276 w 7769773"/>
              <a:gd name="connsiteY30" fmla="*/ 2275928 h 5363341"/>
              <a:gd name="connsiteX31" fmla="*/ 1826173 w 7769773"/>
              <a:gd name="connsiteY31" fmla="*/ 2275928 h 5363341"/>
              <a:gd name="connsiteX32" fmla="*/ 1794642 w 7769773"/>
              <a:gd name="connsiteY32" fmla="*/ 2070976 h 5363341"/>
              <a:gd name="connsiteX33" fmla="*/ 1763111 w 7769773"/>
              <a:gd name="connsiteY33" fmla="*/ 1046217 h 5363341"/>
              <a:gd name="connsiteX34" fmla="*/ 2015359 w 7769773"/>
              <a:gd name="connsiteY34" fmla="*/ 841265 h 5363341"/>
              <a:gd name="connsiteX35" fmla="*/ 1933904 w 7769773"/>
              <a:gd name="connsiteY35" fmla="*/ 628431 h 5363341"/>
              <a:gd name="connsiteX36" fmla="*/ 1933904 w 7769773"/>
              <a:gd name="connsiteY36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336100 w 7769773"/>
              <a:gd name="connsiteY3" fmla="*/ 261981 h 5363341"/>
              <a:gd name="connsiteX4" fmla="*/ 5263056 w 7769773"/>
              <a:gd name="connsiteY4" fmla="*/ 715141 h 5363341"/>
              <a:gd name="connsiteX5" fmla="*/ 5404945 w 7769773"/>
              <a:gd name="connsiteY5" fmla="*/ 904328 h 5363341"/>
              <a:gd name="connsiteX6" fmla="*/ 5452242 w 7769773"/>
              <a:gd name="connsiteY6" fmla="*/ 2007914 h 5363341"/>
              <a:gd name="connsiteX7" fmla="*/ 5357649 w 7769773"/>
              <a:gd name="connsiteY7" fmla="*/ 2086741 h 5363341"/>
              <a:gd name="connsiteX8" fmla="*/ 5499538 w 7769773"/>
              <a:gd name="connsiteY8" fmla="*/ 2291693 h 5363341"/>
              <a:gd name="connsiteX9" fmla="*/ 7375635 w 7769773"/>
              <a:gd name="connsiteY9" fmla="*/ 2323224 h 5363341"/>
              <a:gd name="connsiteX10" fmla="*/ 7454463 w 7769773"/>
              <a:gd name="connsiteY10" fmla="*/ 3095734 h 5363341"/>
              <a:gd name="connsiteX11" fmla="*/ 5483773 w 7769773"/>
              <a:gd name="connsiteY11" fmla="*/ 3237624 h 5363341"/>
              <a:gd name="connsiteX12" fmla="*/ 5436476 w 7769773"/>
              <a:gd name="connsiteY12" fmla="*/ 3615997 h 5363341"/>
              <a:gd name="connsiteX13" fmla="*/ 5452242 w 7769773"/>
              <a:gd name="connsiteY13" fmla="*/ 5097955 h 5363341"/>
              <a:gd name="connsiteX14" fmla="*/ 5026573 w 7769773"/>
              <a:gd name="connsiteY14" fmla="*/ 5208314 h 5363341"/>
              <a:gd name="connsiteX15" fmla="*/ 2141483 w 7769773"/>
              <a:gd name="connsiteY15" fmla="*/ 5161017 h 5363341"/>
              <a:gd name="connsiteX16" fmla="*/ 1936532 w 7769773"/>
              <a:gd name="connsiteY16" fmla="*/ 5019128 h 5363341"/>
              <a:gd name="connsiteX17" fmla="*/ 1905001 w 7769773"/>
              <a:gd name="connsiteY17" fmla="*/ 5019128 h 5363341"/>
              <a:gd name="connsiteX18" fmla="*/ 1905001 w 7769773"/>
              <a:gd name="connsiteY18" fmla="*/ 4577693 h 5363341"/>
              <a:gd name="connsiteX19" fmla="*/ 1983828 w 7769773"/>
              <a:gd name="connsiteY19" fmla="*/ 4420038 h 5363341"/>
              <a:gd name="connsiteX20" fmla="*/ 1968063 w 7769773"/>
              <a:gd name="connsiteY20" fmla="*/ 4199321 h 5363341"/>
              <a:gd name="connsiteX21" fmla="*/ 1999594 w 7769773"/>
              <a:gd name="connsiteY21" fmla="*/ 4183555 h 5363341"/>
              <a:gd name="connsiteX22" fmla="*/ 1983828 w 7769773"/>
              <a:gd name="connsiteY22" fmla="*/ 4167790 h 5363341"/>
              <a:gd name="connsiteX23" fmla="*/ 1905001 w 7769773"/>
              <a:gd name="connsiteY23" fmla="*/ 4041665 h 5363341"/>
              <a:gd name="connsiteX24" fmla="*/ 1936532 w 7769773"/>
              <a:gd name="connsiteY24" fmla="*/ 3568700 h 5363341"/>
              <a:gd name="connsiteX25" fmla="*/ 2031125 w 7769773"/>
              <a:gd name="connsiteY25" fmla="*/ 3505638 h 5363341"/>
              <a:gd name="connsiteX26" fmla="*/ 2046890 w 7769773"/>
              <a:gd name="connsiteY26" fmla="*/ 3095734 h 5363341"/>
              <a:gd name="connsiteX27" fmla="*/ 312683 w 7769773"/>
              <a:gd name="connsiteY27" fmla="*/ 3127265 h 5363341"/>
              <a:gd name="connsiteX28" fmla="*/ 170794 w 7769773"/>
              <a:gd name="connsiteY28" fmla="*/ 2938079 h 5363341"/>
              <a:gd name="connsiteX29" fmla="*/ 186559 w 7769773"/>
              <a:gd name="connsiteY29" fmla="*/ 2370521 h 5363341"/>
              <a:gd name="connsiteX30" fmla="*/ 407276 w 7769773"/>
              <a:gd name="connsiteY30" fmla="*/ 2275928 h 5363341"/>
              <a:gd name="connsiteX31" fmla="*/ 1826173 w 7769773"/>
              <a:gd name="connsiteY31" fmla="*/ 2275928 h 5363341"/>
              <a:gd name="connsiteX32" fmla="*/ 1794642 w 7769773"/>
              <a:gd name="connsiteY32" fmla="*/ 2070976 h 5363341"/>
              <a:gd name="connsiteX33" fmla="*/ 1763111 w 7769773"/>
              <a:gd name="connsiteY33" fmla="*/ 1046217 h 5363341"/>
              <a:gd name="connsiteX34" fmla="*/ 2015359 w 7769773"/>
              <a:gd name="connsiteY34" fmla="*/ 841265 h 5363341"/>
              <a:gd name="connsiteX35" fmla="*/ 1933904 w 7769773"/>
              <a:gd name="connsiteY35" fmla="*/ 628431 h 5363341"/>
              <a:gd name="connsiteX36" fmla="*/ 1933904 w 7769773"/>
              <a:gd name="connsiteY36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336100 w 7769773"/>
              <a:gd name="connsiteY3" fmla="*/ 261981 h 5363341"/>
              <a:gd name="connsiteX4" fmla="*/ 5263056 w 7769773"/>
              <a:gd name="connsiteY4" fmla="*/ 715141 h 5363341"/>
              <a:gd name="connsiteX5" fmla="*/ 5404945 w 7769773"/>
              <a:gd name="connsiteY5" fmla="*/ 904328 h 5363341"/>
              <a:gd name="connsiteX6" fmla="*/ 5452242 w 7769773"/>
              <a:gd name="connsiteY6" fmla="*/ 2007914 h 5363341"/>
              <a:gd name="connsiteX7" fmla="*/ 5357649 w 7769773"/>
              <a:gd name="connsiteY7" fmla="*/ 2086741 h 5363341"/>
              <a:gd name="connsiteX8" fmla="*/ 5499538 w 7769773"/>
              <a:gd name="connsiteY8" fmla="*/ 2291693 h 5363341"/>
              <a:gd name="connsiteX9" fmla="*/ 7375635 w 7769773"/>
              <a:gd name="connsiteY9" fmla="*/ 2323224 h 5363341"/>
              <a:gd name="connsiteX10" fmla="*/ 7454463 w 7769773"/>
              <a:gd name="connsiteY10" fmla="*/ 3095734 h 5363341"/>
              <a:gd name="connsiteX11" fmla="*/ 5483773 w 7769773"/>
              <a:gd name="connsiteY11" fmla="*/ 3237624 h 5363341"/>
              <a:gd name="connsiteX12" fmla="*/ 5436476 w 7769773"/>
              <a:gd name="connsiteY12" fmla="*/ 3615997 h 5363341"/>
              <a:gd name="connsiteX13" fmla="*/ 5452242 w 7769773"/>
              <a:gd name="connsiteY13" fmla="*/ 5097955 h 5363341"/>
              <a:gd name="connsiteX14" fmla="*/ 5026573 w 7769773"/>
              <a:gd name="connsiteY14" fmla="*/ 5208314 h 5363341"/>
              <a:gd name="connsiteX15" fmla="*/ 2141483 w 7769773"/>
              <a:gd name="connsiteY15" fmla="*/ 5161017 h 5363341"/>
              <a:gd name="connsiteX16" fmla="*/ 1936532 w 7769773"/>
              <a:gd name="connsiteY16" fmla="*/ 5019128 h 5363341"/>
              <a:gd name="connsiteX17" fmla="*/ 1905001 w 7769773"/>
              <a:gd name="connsiteY17" fmla="*/ 5019128 h 5363341"/>
              <a:gd name="connsiteX18" fmla="*/ 1905001 w 7769773"/>
              <a:gd name="connsiteY18" fmla="*/ 4577693 h 5363341"/>
              <a:gd name="connsiteX19" fmla="*/ 1983828 w 7769773"/>
              <a:gd name="connsiteY19" fmla="*/ 4420038 h 5363341"/>
              <a:gd name="connsiteX20" fmla="*/ 1968063 w 7769773"/>
              <a:gd name="connsiteY20" fmla="*/ 4199321 h 5363341"/>
              <a:gd name="connsiteX21" fmla="*/ 1999594 w 7769773"/>
              <a:gd name="connsiteY21" fmla="*/ 4183555 h 5363341"/>
              <a:gd name="connsiteX22" fmla="*/ 1983828 w 7769773"/>
              <a:gd name="connsiteY22" fmla="*/ 4167790 h 5363341"/>
              <a:gd name="connsiteX23" fmla="*/ 1905001 w 7769773"/>
              <a:gd name="connsiteY23" fmla="*/ 4041665 h 5363341"/>
              <a:gd name="connsiteX24" fmla="*/ 1936532 w 7769773"/>
              <a:gd name="connsiteY24" fmla="*/ 3568700 h 5363341"/>
              <a:gd name="connsiteX25" fmla="*/ 2031125 w 7769773"/>
              <a:gd name="connsiteY25" fmla="*/ 3505638 h 5363341"/>
              <a:gd name="connsiteX26" fmla="*/ 2046890 w 7769773"/>
              <a:gd name="connsiteY26" fmla="*/ 3095734 h 5363341"/>
              <a:gd name="connsiteX27" fmla="*/ 312683 w 7769773"/>
              <a:gd name="connsiteY27" fmla="*/ 3127265 h 5363341"/>
              <a:gd name="connsiteX28" fmla="*/ 170794 w 7769773"/>
              <a:gd name="connsiteY28" fmla="*/ 2938079 h 5363341"/>
              <a:gd name="connsiteX29" fmla="*/ 186559 w 7769773"/>
              <a:gd name="connsiteY29" fmla="*/ 2370521 h 5363341"/>
              <a:gd name="connsiteX30" fmla="*/ 407276 w 7769773"/>
              <a:gd name="connsiteY30" fmla="*/ 2275928 h 5363341"/>
              <a:gd name="connsiteX31" fmla="*/ 1826173 w 7769773"/>
              <a:gd name="connsiteY31" fmla="*/ 2275928 h 5363341"/>
              <a:gd name="connsiteX32" fmla="*/ 1794642 w 7769773"/>
              <a:gd name="connsiteY32" fmla="*/ 2070976 h 5363341"/>
              <a:gd name="connsiteX33" fmla="*/ 1763111 w 7769773"/>
              <a:gd name="connsiteY33" fmla="*/ 1046217 h 5363341"/>
              <a:gd name="connsiteX34" fmla="*/ 2015359 w 7769773"/>
              <a:gd name="connsiteY34" fmla="*/ 841265 h 5363341"/>
              <a:gd name="connsiteX35" fmla="*/ 1933904 w 7769773"/>
              <a:gd name="connsiteY35" fmla="*/ 628431 h 5363341"/>
              <a:gd name="connsiteX36" fmla="*/ 1933904 w 7769773"/>
              <a:gd name="connsiteY36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63056 w 7769773"/>
              <a:gd name="connsiteY4" fmla="*/ 715141 h 5363341"/>
              <a:gd name="connsiteX5" fmla="*/ 5404945 w 7769773"/>
              <a:gd name="connsiteY5" fmla="*/ 904328 h 5363341"/>
              <a:gd name="connsiteX6" fmla="*/ 5452242 w 7769773"/>
              <a:gd name="connsiteY6" fmla="*/ 2007914 h 5363341"/>
              <a:gd name="connsiteX7" fmla="*/ 5357649 w 7769773"/>
              <a:gd name="connsiteY7" fmla="*/ 2086741 h 5363341"/>
              <a:gd name="connsiteX8" fmla="*/ 5499538 w 7769773"/>
              <a:gd name="connsiteY8" fmla="*/ 2291693 h 5363341"/>
              <a:gd name="connsiteX9" fmla="*/ 7375635 w 7769773"/>
              <a:gd name="connsiteY9" fmla="*/ 2323224 h 5363341"/>
              <a:gd name="connsiteX10" fmla="*/ 7454463 w 7769773"/>
              <a:gd name="connsiteY10" fmla="*/ 3095734 h 5363341"/>
              <a:gd name="connsiteX11" fmla="*/ 5483773 w 7769773"/>
              <a:gd name="connsiteY11" fmla="*/ 3237624 h 5363341"/>
              <a:gd name="connsiteX12" fmla="*/ 5436476 w 7769773"/>
              <a:gd name="connsiteY12" fmla="*/ 3615997 h 5363341"/>
              <a:gd name="connsiteX13" fmla="*/ 5452242 w 7769773"/>
              <a:gd name="connsiteY13" fmla="*/ 5097955 h 5363341"/>
              <a:gd name="connsiteX14" fmla="*/ 5026573 w 7769773"/>
              <a:gd name="connsiteY14" fmla="*/ 5208314 h 5363341"/>
              <a:gd name="connsiteX15" fmla="*/ 2141483 w 7769773"/>
              <a:gd name="connsiteY15" fmla="*/ 5161017 h 5363341"/>
              <a:gd name="connsiteX16" fmla="*/ 1936532 w 7769773"/>
              <a:gd name="connsiteY16" fmla="*/ 5019128 h 5363341"/>
              <a:gd name="connsiteX17" fmla="*/ 1905001 w 7769773"/>
              <a:gd name="connsiteY17" fmla="*/ 5019128 h 5363341"/>
              <a:gd name="connsiteX18" fmla="*/ 1905001 w 7769773"/>
              <a:gd name="connsiteY18" fmla="*/ 4577693 h 5363341"/>
              <a:gd name="connsiteX19" fmla="*/ 1983828 w 7769773"/>
              <a:gd name="connsiteY19" fmla="*/ 4420038 h 5363341"/>
              <a:gd name="connsiteX20" fmla="*/ 1968063 w 7769773"/>
              <a:gd name="connsiteY20" fmla="*/ 4199321 h 5363341"/>
              <a:gd name="connsiteX21" fmla="*/ 1999594 w 7769773"/>
              <a:gd name="connsiteY21" fmla="*/ 4183555 h 5363341"/>
              <a:gd name="connsiteX22" fmla="*/ 1983828 w 7769773"/>
              <a:gd name="connsiteY22" fmla="*/ 4167790 h 5363341"/>
              <a:gd name="connsiteX23" fmla="*/ 1905001 w 7769773"/>
              <a:gd name="connsiteY23" fmla="*/ 4041665 h 5363341"/>
              <a:gd name="connsiteX24" fmla="*/ 1936532 w 7769773"/>
              <a:gd name="connsiteY24" fmla="*/ 3568700 h 5363341"/>
              <a:gd name="connsiteX25" fmla="*/ 2031125 w 7769773"/>
              <a:gd name="connsiteY25" fmla="*/ 3505638 h 5363341"/>
              <a:gd name="connsiteX26" fmla="*/ 2046890 w 7769773"/>
              <a:gd name="connsiteY26" fmla="*/ 3095734 h 5363341"/>
              <a:gd name="connsiteX27" fmla="*/ 312683 w 7769773"/>
              <a:gd name="connsiteY27" fmla="*/ 3127265 h 5363341"/>
              <a:gd name="connsiteX28" fmla="*/ 170794 w 7769773"/>
              <a:gd name="connsiteY28" fmla="*/ 2938079 h 5363341"/>
              <a:gd name="connsiteX29" fmla="*/ 186559 w 7769773"/>
              <a:gd name="connsiteY29" fmla="*/ 2370521 h 5363341"/>
              <a:gd name="connsiteX30" fmla="*/ 407276 w 7769773"/>
              <a:gd name="connsiteY30" fmla="*/ 2275928 h 5363341"/>
              <a:gd name="connsiteX31" fmla="*/ 1826173 w 7769773"/>
              <a:gd name="connsiteY31" fmla="*/ 2275928 h 5363341"/>
              <a:gd name="connsiteX32" fmla="*/ 1794642 w 7769773"/>
              <a:gd name="connsiteY32" fmla="*/ 2070976 h 5363341"/>
              <a:gd name="connsiteX33" fmla="*/ 1763111 w 7769773"/>
              <a:gd name="connsiteY33" fmla="*/ 1046217 h 5363341"/>
              <a:gd name="connsiteX34" fmla="*/ 2015359 w 7769773"/>
              <a:gd name="connsiteY34" fmla="*/ 841265 h 5363341"/>
              <a:gd name="connsiteX35" fmla="*/ 1933904 w 7769773"/>
              <a:gd name="connsiteY35" fmla="*/ 628431 h 5363341"/>
              <a:gd name="connsiteX36" fmla="*/ 1933904 w 7769773"/>
              <a:gd name="connsiteY36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63056 w 7769773"/>
              <a:gd name="connsiteY4" fmla="*/ 715141 h 5363341"/>
              <a:gd name="connsiteX5" fmla="*/ 5404945 w 7769773"/>
              <a:gd name="connsiteY5" fmla="*/ 904328 h 5363341"/>
              <a:gd name="connsiteX6" fmla="*/ 5452242 w 7769773"/>
              <a:gd name="connsiteY6" fmla="*/ 2007914 h 5363341"/>
              <a:gd name="connsiteX7" fmla="*/ 5357649 w 7769773"/>
              <a:gd name="connsiteY7" fmla="*/ 2086741 h 5363341"/>
              <a:gd name="connsiteX8" fmla="*/ 5499538 w 7769773"/>
              <a:gd name="connsiteY8" fmla="*/ 2291693 h 5363341"/>
              <a:gd name="connsiteX9" fmla="*/ 7375635 w 7769773"/>
              <a:gd name="connsiteY9" fmla="*/ 2323224 h 5363341"/>
              <a:gd name="connsiteX10" fmla="*/ 7454463 w 7769773"/>
              <a:gd name="connsiteY10" fmla="*/ 3095734 h 5363341"/>
              <a:gd name="connsiteX11" fmla="*/ 5483773 w 7769773"/>
              <a:gd name="connsiteY11" fmla="*/ 3237624 h 5363341"/>
              <a:gd name="connsiteX12" fmla="*/ 5436476 w 7769773"/>
              <a:gd name="connsiteY12" fmla="*/ 3615997 h 5363341"/>
              <a:gd name="connsiteX13" fmla="*/ 5452242 w 7769773"/>
              <a:gd name="connsiteY13" fmla="*/ 5097955 h 5363341"/>
              <a:gd name="connsiteX14" fmla="*/ 5026573 w 7769773"/>
              <a:gd name="connsiteY14" fmla="*/ 5208314 h 5363341"/>
              <a:gd name="connsiteX15" fmla="*/ 2141483 w 7769773"/>
              <a:gd name="connsiteY15" fmla="*/ 5161017 h 5363341"/>
              <a:gd name="connsiteX16" fmla="*/ 1936532 w 7769773"/>
              <a:gd name="connsiteY16" fmla="*/ 5019128 h 5363341"/>
              <a:gd name="connsiteX17" fmla="*/ 1905001 w 7769773"/>
              <a:gd name="connsiteY17" fmla="*/ 5019128 h 5363341"/>
              <a:gd name="connsiteX18" fmla="*/ 1905001 w 7769773"/>
              <a:gd name="connsiteY18" fmla="*/ 4577693 h 5363341"/>
              <a:gd name="connsiteX19" fmla="*/ 1983828 w 7769773"/>
              <a:gd name="connsiteY19" fmla="*/ 4420038 h 5363341"/>
              <a:gd name="connsiteX20" fmla="*/ 1968063 w 7769773"/>
              <a:gd name="connsiteY20" fmla="*/ 4199321 h 5363341"/>
              <a:gd name="connsiteX21" fmla="*/ 1999594 w 7769773"/>
              <a:gd name="connsiteY21" fmla="*/ 4183555 h 5363341"/>
              <a:gd name="connsiteX22" fmla="*/ 1983828 w 7769773"/>
              <a:gd name="connsiteY22" fmla="*/ 4167790 h 5363341"/>
              <a:gd name="connsiteX23" fmla="*/ 1905001 w 7769773"/>
              <a:gd name="connsiteY23" fmla="*/ 4041665 h 5363341"/>
              <a:gd name="connsiteX24" fmla="*/ 1936532 w 7769773"/>
              <a:gd name="connsiteY24" fmla="*/ 3568700 h 5363341"/>
              <a:gd name="connsiteX25" fmla="*/ 2031125 w 7769773"/>
              <a:gd name="connsiteY25" fmla="*/ 3505638 h 5363341"/>
              <a:gd name="connsiteX26" fmla="*/ 2046890 w 7769773"/>
              <a:gd name="connsiteY26" fmla="*/ 3095734 h 5363341"/>
              <a:gd name="connsiteX27" fmla="*/ 312683 w 7769773"/>
              <a:gd name="connsiteY27" fmla="*/ 3127265 h 5363341"/>
              <a:gd name="connsiteX28" fmla="*/ 170794 w 7769773"/>
              <a:gd name="connsiteY28" fmla="*/ 2938079 h 5363341"/>
              <a:gd name="connsiteX29" fmla="*/ 186559 w 7769773"/>
              <a:gd name="connsiteY29" fmla="*/ 2370521 h 5363341"/>
              <a:gd name="connsiteX30" fmla="*/ 407276 w 7769773"/>
              <a:gd name="connsiteY30" fmla="*/ 2275928 h 5363341"/>
              <a:gd name="connsiteX31" fmla="*/ 1826173 w 7769773"/>
              <a:gd name="connsiteY31" fmla="*/ 2275928 h 5363341"/>
              <a:gd name="connsiteX32" fmla="*/ 1794642 w 7769773"/>
              <a:gd name="connsiteY32" fmla="*/ 2070976 h 5363341"/>
              <a:gd name="connsiteX33" fmla="*/ 1763111 w 7769773"/>
              <a:gd name="connsiteY33" fmla="*/ 1046217 h 5363341"/>
              <a:gd name="connsiteX34" fmla="*/ 2015359 w 7769773"/>
              <a:gd name="connsiteY34" fmla="*/ 841265 h 5363341"/>
              <a:gd name="connsiteX35" fmla="*/ 1933904 w 7769773"/>
              <a:gd name="connsiteY35" fmla="*/ 628431 h 5363341"/>
              <a:gd name="connsiteX36" fmla="*/ 1933904 w 7769773"/>
              <a:gd name="connsiteY36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63056 w 7769773"/>
              <a:gd name="connsiteY4" fmla="*/ 715141 h 5363341"/>
              <a:gd name="connsiteX5" fmla="*/ 5404945 w 7769773"/>
              <a:gd name="connsiteY5" fmla="*/ 904328 h 5363341"/>
              <a:gd name="connsiteX6" fmla="*/ 5452242 w 7769773"/>
              <a:gd name="connsiteY6" fmla="*/ 2007914 h 5363341"/>
              <a:gd name="connsiteX7" fmla="*/ 5357649 w 7769773"/>
              <a:gd name="connsiteY7" fmla="*/ 2086741 h 5363341"/>
              <a:gd name="connsiteX8" fmla="*/ 5499538 w 7769773"/>
              <a:gd name="connsiteY8" fmla="*/ 2291693 h 5363341"/>
              <a:gd name="connsiteX9" fmla="*/ 7375635 w 7769773"/>
              <a:gd name="connsiteY9" fmla="*/ 2323224 h 5363341"/>
              <a:gd name="connsiteX10" fmla="*/ 7454463 w 7769773"/>
              <a:gd name="connsiteY10" fmla="*/ 3095734 h 5363341"/>
              <a:gd name="connsiteX11" fmla="*/ 5483773 w 7769773"/>
              <a:gd name="connsiteY11" fmla="*/ 3237624 h 5363341"/>
              <a:gd name="connsiteX12" fmla="*/ 5436476 w 7769773"/>
              <a:gd name="connsiteY12" fmla="*/ 3615997 h 5363341"/>
              <a:gd name="connsiteX13" fmla="*/ 5452242 w 7769773"/>
              <a:gd name="connsiteY13" fmla="*/ 5097955 h 5363341"/>
              <a:gd name="connsiteX14" fmla="*/ 5026573 w 7769773"/>
              <a:gd name="connsiteY14" fmla="*/ 5208314 h 5363341"/>
              <a:gd name="connsiteX15" fmla="*/ 2141483 w 7769773"/>
              <a:gd name="connsiteY15" fmla="*/ 5161017 h 5363341"/>
              <a:gd name="connsiteX16" fmla="*/ 1936532 w 7769773"/>
              <a:gd name="connsiteY16" fmla="*/ 5019128 h 5363341"/>
              <a:gd name="connsiteX17" fmla="*/ 1905001 w 7769773"/>
              <a:gd name="connsiteY17" fmla="*/ 5019128 h 5363341"/>
              <a:gd name="connsiteX18" fmla="*/ 1905001 w 7769773"/>
              <a:gd name="connsiteY18" fmla="*/ 4577693 h 5363341"/>
              <a:gd name="connsiteX19" fmla="*/ 1983828 w 7769773"/>
              <a:gd name="connsiteY19" fmla="*/ 4420038 h 5363341"/>
              <a:gd name="connsiteX20" fmla="*/ 1968063 w 7769773"/>
              <a:gd name="connsiteY20" fmla="*/ 4199321 h 5363341"/>
              <a:gd name="connsiteX21" fmla="*/ 1999594 w 7769773"/>
              <a:gd name="connsiteY21" fmla="*/ 4183555 h 5363341"/>
              <a:gd name="connsiteX22" fmla="*/ 1983828 w 7769773"/>
              <a:gd name="connsiteY22" fmla="*/ 4167790 h 5363341"/>
              <a:gd name="connsiteX23" fmla="*/ 1905001 w 7769773"/>
              <a:gd name="connsiteY23" fmla="*/ 4041665 h 5363341"/>
              <a:gd name="connsiteX24" fmla="*/ 1936532 w 7769773"/>
              <a:gd name="connsiteY24" fmla="*/ 3568700 h 5363341"/>
              <a:gd name="connsiteX25" fmla="*/ 2031125 w 7769773"/>
              <a:gd name="connsiteY25" fmla="*/ 3505638 h 5363341"/>
              <a:gd name="connsiteX26" fmla="*/ 2046890 w 7769773"/>
              <a:gd name="connsiteY26" fmla="*/ 3095734 h 5363341"/>
              <a:gd name="connsiteX27" fmla="*/ 312683 w 7769773"/>
              <a:gd name="connsiteY27" fmla="*/ 3127265 h 5363341"/>
              <a:gd name="connsiteX28" fmla="*/ 170794 w 7769773"/>
              <a:gd name="connsiteY28" fmla="*/ 2938079 h 5363341"/>
              <a:gd name="connsiteX29" fmla="*/ 186559 w 7769773"/>
              <a:gd name="connsiteY29" fmla="*/ 2370521 h 5363341"/>
              <a:gd name="connsiteX30" fmla="*/ 407276 w 7769773"/>
              <a:gd name="connsiteY30" fmla="*/ 2275928 h 5363341"/>
              <a:gd name="connsiteX31" fmla="*/ 1826173 w 7769773"/>
              <a:gd name="connsiteY31" fmla="*/ 2275928 h 5363341"/>
              <a:gd name="connsiteX32" fmla="*/ 1794642 w 7769773"/>
              <a:gd name="connsiteY32" fmla="*/ 2070976 h 5363341"/>
              <a:gd name="connsiteX33" fmla="*/ 1763111 w 7769773"/>
              <a:gd name="connsiteY33" fmla="*/ 1046217 h 5363341"/>
              <a:gd name="connsiteX34" fmla="*/ 2015359 w 7769773"/>
              <a:gd name="connsiteY34" fmla="*/ 841265 h 5363341"/>
              <a:gd name="connsiteX35" fmla="*/ 1933904 w 7769773"/>
              <a:gd name="connsiteY35" fmla="*/ 628431 h 5363341"/>
              <a:gd name="connsiteX36" fmla="*/ 1933904 w 7769773"/>
              <a:gd name="connsiteY36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63056 w 7769773"/>
              <a:gd name="connsiteY4" fmla="*/ 715141 h 5363341"/>
              <a:gd name="connsiteX5" fmla="*/ 5404945 w 7769773"/>
              <a:gd name="connsiteY5" fmla="*/ 904328 h 5363341"/>
              <a:gd name="connsiteX6" fmla="*/ 5452242 w 7769773"/>
              <a:gd name="connsiteY6" fmla="*/ 2007914 h 5363341"/>
              <a:gd name="connsiteX7" fmla="*/ 5357649 w 7769773"/>
              <a:gd name="connsiteY7" fmla="*/ 2086741 h 5363341"/>
              <a:gd name="connsiteX8" fmla="*/ 5499538 w 7769773"/>
              <a:gd name="connsiteY8" fmla="*/ 2291693 h 5363341"/>
              <a:gd name="connsiteX9" fmla="*/ 7375635 w 7769773"/>
              <a:gd name="connsiteY9" fmla="*/ 2323224 h 5363341"/>
              <a:gd name="connsiteX10" fmla="*/ 7454463 w 7769773"/>
              <a:gd name="connsiteY10" fmla="*/ 3095734 h 5363341"/>
              <a:gd name="connsiteX11" fmla="*/ 5483773 w 7769773"/>
              <a:gd name="connsiteY11" fmla="*/ 3237624 h 5363341"/>
              <a:gd name="connsiteX12" fmla="*/ 5436476 w 7769773"/>
              <a:gd name="connsiteY12" fmla="*/ 3615997 h 5363341"/>
              <a:gd name="connsiteX13" fmla="*/ 5452242 w 7769773"/>
              <a:gd name="connsiteY13" fmla="*/ 5097955 h 5363341"/>
              <a:gd name="connsiteX14" fmla="*/ 5026573 w 7769773"/>
              <a:gd name="connsiteY14" fmla="*/ 5208314 h 5363341"/>
              <a:gd name="connsiteX15" fmla="*/ 2141483 w 7769773"/>
              <a:gd name="connsiteY15" fmla="*/ 5161017 h 5363341"/>
              <a:gd name="connsiteX16" fmla="*/ 1936532 w 7769773"/>
              <a:gd name="connsiteY16" fmla="*/ 5019128 h 5363341"/>
              <a:gd name="connsiteX17" fmla="*/ 1905001 w 7769773"/>
              <a:gd name="connsiteY17" fmla="*/ 5019128 h 5363341"/>
              <a:gd name="connsiteX18" fmla="*/ 1905001 w 7769773"/>
              <a:gd name="connsiteY18" fmla="*/ 4577693 h 5363341"/>
              <a:gd name="connsiteX19" fmla="*/ 1983828 w 7769773"/>
              <a:gd name="connsiteY19" fmla="*/ 4420038 h 5363341"/>
              <a:gd name="connsiteX20" fmla="*/ 1968063 w 7769773"/>
              <a:gd name="connsiteY20" fmla="*/ 4199321 h 5363341"/>
              <a:gd name="connsiteX21" fmla="*/ 1999594 w 7769773"/>
              <a:gd name="connsiteY21" fmla="*/ 4183555 h 5363341"/>
              <a:gd name="connsiteX22" fmla="*/ 1983828 w 7769773"/>
              <a:gd name="connsiteY22" fmla="*/ 4167790 h 5363341"/>
              <a:gd name="connsiteX23" fmla="*/ 1905001 w 7769773"/>
              <a:gd name="connsiteY23" fmla="*/ 4041665 h 5363341"/>
              <a:gd name="connsiteX24" fmla="*/ 1936532 w 7769773"/>
              <a:gd name="connsiteY24" fmla="*/ 3568700 h 5363341"/>
              <a:gd name="connsiteX25" fmla="*/ 2031125 w 7769773"/>
              <a:gd name="connsiteY25" fmla="*/ 3505638 h 5363341"/>
              <a:gd name="connsiteX26" fmla="*/ 2046890 w 7769773"/>
              <a:gd name="connsiteY26" fmla="*/ 3095734 h 5363341"/>
              <a:gd name="connsiteX27" fmla="*/ 312683 w 7769773"/>
              <a:gd name="connsiteY27" fmla="*/ 3127265 h 5363341"/>
              <a:gd name="connsiteX28" fmla="*/ 170794 w 7769773"/>
              <a:gd name="connsiteY28" fmla="*/ 2938079 h 5363341"/>
              <a:gd name="connsiteX29" fmla="*/ 186559 w 7769773"/>
              <a:gd name="connsiteY29" fmla="*/ 2370521 h 5363341"/>
              <a:gd name="connsiteX30" fmla="*/ 407276 w 7769773"/>
              <a:gd name="connsiteY30" fmla="*/ 2275928 h 5363341"/>
              <a:gd name="connsiteX31" fmla="*/ 1826173 w 7769773"/>
              <a:gd name="connsiteY31" fmla="*/ 2275928 h 5363341"/>
              <a:gd name="connsiteX32" fmla="*/ 1794642 w 7769773"/>
              <a:gd name="connsiteY32" fmla="*/ 2070976 h 5363341"/>
              <a:gd name="connsiteX33" fmla="*/ 1763111 w 7769773"/>
              <a:gd name="connsiteY33" fmla="*/ 1046217 h 5363341"/>
              <a:gd name="connsiteX34" fmla="*/ 2015359 w 7769773"/>
              <a:gd name="connsiteY34" fmla="*/ 841265 h 5363341"/>
              <a:gd name="connsiteX35" fmla="*/ 1933904 w 7769773"/>
              <a:gd name="connsiteY35" fmla="*/ 628431 h 5363341"/>
              <a:gd name="connsiteX36" fmla="*/ 1933904 w 7769773"/>
              <a:gd name="connsiteY36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67175 w 7769773"/>
              <a:gd name="connsiteY4" fmla="*/ 514705 h 5363341"/>
              <a:gd name="connsiteX5" fmla="*/ 5263056 w 7769773"/>
              <a:gd name="connsiteY5" fmla="*/ 715141 h 5363341"/>
              <a:gd name="connsiteX6" fmla="*/ 5404945 w 7769773"/>
              <a:gd name="connsiteY6" fmla="*/ 904328 h 5363341"/>
              <a:gd name="connsiteX7" fmla="*/ 5452242 w 7769773"/>
              <a:gd name="connsiteY7" fmla="*/ 2007914 h 5363341"/>
              <a:gd name="connsiteX8" fmla="*/ 5357649 w 7769773"/>
              <a:gd name="connsiteY8" fmla="*/ 2086741 h 5363341"/>
              <a:gd name="connsiteX9" fmla="*/ 5499538 w 7769773"/>
              <a:gd name="connsiteY9" fmla="*/ 2291693 h 5363341"/>
              <a:gd name="connsiteX10" fmla="*/ 7375635 w 7769773"/>
              <a:gd name="connsiteY10" fmla="*/ 2323224 h 5363341"/>
              <a:gd name="connsiteX11" fmla="*/ 7454463 w 7769773"/>
              <a:gd name="connsiteY11" fmla="*/ 3095734 h 5363341"/>
              <a:gd name="connsiteX12" fmla="*/ 5483773 w 7769773"/>
              <a:gd name="connsiteY12" fmla="*/ 3237624 h 5363341"/>
              <a:gd name="connsiteX13" fmla="*/ 5436476 w 7769773"/>
              <a:gd name="connsiteY13" fmla="*/ 3615997 h 5363341"/>
              <a:gd name="connsiteX14" fmla="*/ 5452242 w 7769773"/>
              <a:gd name="connsiteY14" fmla="*/ 5097955 h 5363341"/>
              <a:gd name="connsiteX15" fmla="*/ 5026573 w 7769773"/>
              <a:gd name="connsiteY15" fmla="*/ 5208314 h 5363341"/>
              <a:gd name="connsiteX16" fmla="*/ 2141483 w 7769773"/>
              <a:gd name="connsiteY16" fmla="*/ 5161017 h 5363341"/>
              <a:gd name="connsiteX17" fmla="*/ 1936532 w 7769773"/>
              <a:gd name="connsiteY17" fmla="*/ 5019128 h 5363341"/>
              <a:gd name="connsiteX18" fmla="*/ 1905001 w 7769773"/>
              <a:gd name="connsiteY18" fmla="*/ 5019128 h 5363341"/>
              <a:gd name="connsiteX19" fmla="*/ 1905001 w 7769773"/>
              <a:gd name="connsiteY19" fmla="*/ 4577693 h 5363341"/>
              <a:gd name="connsiteX20" fmla="*/ 1983828 w 7769773"/>
              <a:gd name="connsiteY20" fmla="*/ 4420038 h 5363341"/>
              <a:gd name="connsiteX21" fmla="*/ 1968063 w 7769773"/>
              <a:gd name="connsiteY21" fmla="*/ 4199321 h 5363341"/>
              <a:gd name="connsiteX22" fmla="*/ 1999594 w 7769773"/>
              <a:gd name="connsiteY22" fmla="*/ 4183555 h 5363341"/>
              <a:gd name="connsiteX23" fmla="*/ 1983828 w 7769773"/>
              <a:gd name="connsiteY23" fmla="*/ 4167790 h 5363341"/>
              <a:gd name="connsiteX24" fmla="*/ 1905001 w 7769773"/>
              <a:gd name="connsiteY24" fmla="*/ 4041665 h 5363341"/>
              <a:gd name="connsiteX25" fmla="*/ 1936532 w 7769773"/>
              <a:gd name="connsiteY25" fmla="*/ 3568700 h 5363341"/>
              <a:gd name="connsiteX26" fmla="*/ 2031125 w 7769773"/>
              <a:gd name="connsiteY26" fmla="*/ 3505638 h 5363341"/>
              <a:gd name="connsiteX27" fmla="*/ 2046890 w 7769773"/>
              <a:gd name="connsiteY27" fmla="*/ 3095734 h 5363341"/>
              <a:gd name="connsiteX28" fmla="*/ 312683 w 7769773"/>
              <a:gd name="connsiteY28" fmla="*/ 3127265 h 5363341"/>
              <a:gd name="connsiteX29" fmla="*/ 170794 w 7769773"/>
              <a:gd name="connsiteY29" fmla="*/ 2938079 h 5363341"/>
              <a:gd name="connsiteX30" fmla="*/ 186559 w 7769773"/>
              <a:gd name="connsiteY30" fmla="*/ 2370521 h 5363341"/>
              <a:gd name="connsiteX31" fmla="*/ 407276 w 7769773"/>
              <a:gd name="connsiteY31" fmla="*/ 2275928 h 5363341"/>
              <a:gd name="connsiteX32" fmla="*/ 1826173 w 7769773"/>
              <a:gd name="connsiteY32" fmla="*/ 2275928 h 5363341"/>
              <a:gd name="connsiteX33" fmla="*/ 1794642 w 7769773"/>
              <a:gd name="connsiteY33" fmla="*/ 2070976 h 5363341"/>
              <a:gd name="connsiteX34" fmla="*/ 1763111 w 7769773"/>
              <a:gd name="connsiteY34" fmla="*/ 1046217 h 5363341"/>
              <a:gd name="connsiteX35" fmla="*/ 2015359 w 7769773"/>
              <a:gd name="connsiteY35" fmla="*/ 841265 h 5363341"/>
              <a:gd name="connsiteX36" fmla="*/ 1933904 w 7769773"/>
              <a:gd name="connsiteY36" fmla="*/ 628431 h 5363341"/>
              <a:gd name="connsiteX37" fmla="*/ 1933904 w 7769773"/>
              <a:gd name="connsiteY37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404945 w 7769773"/>
              <a:gd name="connsiteY6" fmla="*/ 904328 h 5363341"/>
              <a:gd name="connsiteX7" fmla="*/ 5452242 w 7769773"/>
              <a:gd name="connsiteY7" fmla="*/ 2007914 h 5363341"/>
              <a:gd name="connsiteX8" fmla="*/ 5357649 w 7769773"/>
              <a:gd name="connsiteY8" fmla="*/ 2086741 h 5363341"/>
              <a:gd name="connsiteX9" fmla="*/ 5499538 w 7769773"/>
              <a:gd name="connsiteY9" fmla="*/ 2291693 h 5363341"/>
              <a:gd name="connsiteX10" fmla="*/ 7375635 w 7769773"/>
              <a:gd name="connsiteY10" fmla="*/ 2323224 h 5363341"/>
              <a:gd name="connsiteX11" fmla="*/ 7454463 w 7769773"/>
              <a:gd name="connsiteY11" fmla="*/ 3095734 h 5363341"/>
              <a:gd name="connsiteX12" fmla="*/ 5483773 w 7769773"/>
              <a:gd name="connsiteY12" fmla="*/ 3237624 h 5363341"/>
              <a:gd name="connsiteX13" fmla="*/ 5436476 w 7769773"/>
              <a:gd name="connsiteY13" fmla="*/ 3615997 h 5363341"/>
              <a:gd name="connsiteX14" fmla="*/ 5452242 w 7769773"/>
              <a:gd name="connsiteY14" fmla="*/ 5097955 h 5363341"/>
              <a:gd name="connsiteX15" fmla="*/ 5026573 w 7769773"/>
              <a:gd name="connsiteY15" fmla="*/ 5208314 h 5363341"/>
              <a:gd name="connsiteX16" fmla="*/ 2141483 w 7769773"/>
              <a:gd name="connsiteY16" fmla="*/ 5161017 h 5363341"/>
              <a:gd name="connsiteX17" fmla="*/ 1936532 w 7769773"/>
              <a:gd name="connsiteY17" fmla="*/ 5019128 h 5363341"/>
              <a:gd name="connsiteX18" fmla="*/ 1905001 w 7769773"/>
              <a:gd name="connsiteY18" fmla="*/ 5019128 h 5363341"/>
              <a:gd name="connsiteX19" fmla="*/ 1905001 w 7769773"/>
              <a:gd name="connsiteY19" fmla="*/ 4577693 h 5363341"/>
              <a:gd name="connsiteX20" fmla="*/ 1983828 w 7769773"/>
              <a:gd name="connsiteY20" fmla="*/ 4420038 h 5363341"/>
              <a:gd name="connsiteX21" fmla="*/ 1968063 w 7769773"/>
              <a:gd name="connsiteY21" fmla="*/ 4199321 h 5363341"/>
              <a:gd name="connsiteX22" fmla="*/ 1999594 w 7769773"/>
              <a:gd name="connsiteY22" fmla="*/ 4183555 h 5363341"/>
              <a:gd name="connsiteX23" fmla="*/ 1983828 w 7769773"/>
              <a:gd name="connsiteY23" fmla="*/ 4167790 h 5363341"/>
              <a:gd name="connsiteX24" fmla="*/ 1905001 w 7769773"/>
              <a:gd name="connsiteY24" fmla="*/ 4041665 h 5363341"/>
              <a:gd name="connsiteX25" fmla="*/ 1936532 w 7769773"/>
              <a:gd name="connsiteY25" fmla="*/ 3568700 h 5363341"/>
              <a:gd name="connsiteX26" fmla="*/ 2031125 w 7769773"/>
              <a:gd name="connsiteY26" fmla="*/ 3505638 h 5363341"/>
              <a:gd name="connsiteX27" fmla="*/ 2046890 w 7769773"/>
              <a:gd name="connsiteY27" fmla="*/ 3095734 h 5363341"/>
              <a:gd name="connsiteX28" fmla="*/ 312683 w 7769773"/>
              <a:gd name="connsiteY28" fmla="*/ 3127265 h 5363341"/>
              <a:gd name="connsiteX29" fmla="*/ 170794 w 7769773"/>
              <a:gd name="connsiteY29" fmla="*/ 2938079 h 5363341"/>
              <a:gd name="connsiteX30" fmla="*/ 186559 w 7769773"/>
              <a:gd name="connsiteY30" fmla="*/ 2370521 h 5363341"/>
              <a:gd name="connsiteX31" fmla="*/ 407276 w 7769773"/>
              <a:gd name="connsiteY31" fmla="*/ 2275928 h 5363341"/>
              <a:gd name="connsiteX32" fmla="*/ 1826173 w 7769773"/>
              <a:gd name="connsiteY32" fmla="*/ 2275928 h 5363341"/>
              <a:gd name="connsiteX33" fmla="*/ 1794642 w 7769773"/>
              <a:gd name="connsiteY33" fmla="*/ 2070976 h 5363341"/>
              <a:gd name="connsiteX34" fmla="*/ 1763111 w 7769773"/>
              <a:gd name="connsiteY34" fmla="*/ 1046217 h 5363341"/>
              <a:gd name="connsiteX35" fmla="*/ 2015359 w 7769773"/>
              <a:gd name="connsiteY35" fmla="*/ 841265 h 5363341"/>
              <a:gd name="connsiteX36" fmla="*/ 1933904 w 7769773"/>
              <a:gd name="connsiteY36" fmla="*/ 628431 h 5363341"/>
              <a:gd name="connsiteX37" fmla="*/ 1933904 w 7769773"/>
              <a:gd name="connsiteY37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404945 w 7769773"/>
              <a:gd name="connsiteY6" fmla="*/ 904328 h 5363341"/>
              <a:gd name="connsiteX7" fmla="*/ 5452242 w 7769773"/>
              <a:gd name="connsiteY7" fmla="*/ 2007914 h 5363341"/>
              <a:gd name="connsiteX8" fmla="*/ 5357649 w 7769773"/>
              <a:gd name="connsiteY8" fmla="*/ 2086741 h 5363341"/>
              <a:gd name="connsiteX9" fmla="*/ 5499538 w 7769773"/>
              <a:gd name="connsiteY9" fmla="*/ 2291693 h 5363341"/>
              <a:gd name="connsiteX10" fmla="*/ 7375635 w 7769773"/>
              <a:gd name="connsiteY10" fmla="*/ 2323224 h 5363341"/>
              <a:gd name="connsiteX11" fmla="*/ 7454463 w 7769773"/>
              <a:gd name="connsiteY11" fmla="*/ 3095734 h 5363341"/>
              <a:gd name="connsiteX12" fmla="*/ 5483773 w 7769773"/>
              <a:gd name="connsiteY12" fmla="*/ 3237624 h 5363341"/>
              <a:gd name="connsiteX13" fmla="*/ 5436476 w 7769773"/>
              <a:gd name="connsiteY13" fmla="*/ 3615997 h 5363341"/>
              <a:gd name="connsiteX14" fmla="*/ 5452242 w 7769773"/>
              <a:gd name="connsiteY14" fmla="*/ 5097955 h 5363341"/>
              <a:gd name="connsiteX15" fmla="*/ 5026573 w 7769773"/>
              <a:gd name="connsiteY15" fmla="*/ 5208314 h 5363341"/>
              <a:gd name="connsiteX16" fmla="*/ 2141483 w 7769773"/>
              <a:gd name="connsiteY16" fmla="*/ 5161017 h 5363341"/>
              <a:gd name="connsiteX17" fmla="*/ 1936532 w 7769773"/>
              <a:gd name="connsiteY17" fmla="*/ 5019128 h 5363341"/>
              <a:gd name="connsiteX18" fmla="*/ 1905001 w 7769773"/>
              <a:gd name="connsiteY18" fmla="*/ 5019128 h 5363341"/>
              <a:gd name="connsiteX19" fmla="*/ 1905001 w 7769773"/>
              <a:gd name="connsiteY19" fmla="*/ 4577693 h 5363341"/>
              <a:gd name="connsiteX20" fmla="*/ 1983828 w 7769773"/>
              <a:gd name="connsiteY20" fmla="*/ 4420038 h 5363341"/>
              <a:gd name="connsiteX21" fmla="*/ 1968063 w 7769773"/>
              <a:gd name="connsiteY21" fmla="*/ 4199321 h 5363341"/>
              <a:gd name="connsiteX22" fmla="*/ 1999594 w 7769773"/>
              <a:gd name="connsiteY22" fmla="*/ 4183555 h 5363341"/>
              <a:gd name="connsiteX23" fmla="*/ 1983828 w 7769773"/>
              <a:gd name="connsiteY23" fmla="*/ 4167790 h 5363341"/>
              <a:gd name="connsiteX24" fmla="*/ 1905001 w 7769773"/>
              <a:gd name="connsiteY24" fmla="*/ 4041665 h 5363341"/>
              <a:gd name="connsiteX25" fmla="*/ 1936532 w 7769773"/>
              <a:gd name="connsiteY25" fmla="*/ 3568700 h 5363341"/>
              <a:gd name="connsiteX26" fmla="*/ 2031125 w 7769773"/>
              <a:gd name="connsiteY26" fmla="*/ 3505638 h 5363341"/>
              <a:gd name="connsiteX27" fmla="*/ 2046890 w 7769773"/>
              <a:gd name="connsiteY27" fmla="*/ 3095734 h 5363341"/>
              <a:gd name="connsiteX28" fmla="*/ 312683 w 7769773"/>
              <a:gd name="connsiteY28" fmla="*/ 3127265 h 5363341"/>
              <a:gd name="connsiteX29" fmla="*/ 170794 w 7769773"/>
              <a:gd name="connsiteY29" fmla="*/ 2938079 h 5363341"/>
              <a:gd name="connsiteX30" fmla="*/ 186559 w 7769773"/>
              <a:gd name="connsiteY30" fmla="*/ 2370521 h 5363341"/>
              <a:gd name="connsiteX31" fmla="*/ 407276 w 7769773"/>
              <a:gd name="connsiteY31" fmla="*/ 2275928 h 5363341"/>
              <a:gd name="connsiteX32" fmla="*/ 1826173 w 7769773"/>
              <a:gd name="connsiteY32" fmla="*/ 2275928 h 5363341"/>
              <a:gd name="connsiteX33" fmla="*/ 1794642 w 7769773"/>
              <a:gd name="connsiteY33" fmla="*/ 2070976 h 5363341"/>
              <a:gd name="connsiteX34" fmla="*/ 1763111 w 7769773"/>
              <a:gd name="connsiteY34" fmla="*/ 1046217 h 5363341"/>
              <a:gd name="connsiteX35" fmla="*/ 2015359 w 7769773"/>
              <a:gd name="connsiteY35" fmla="*/ 841265 h 5363341"/>
              <a:gd name="connsiteX36" fmla="*/ 1933904 w 7769773"/>
              <a:gd name="connsiteY36" fmla="*/ 628431 h 5363341"/>
              <a:gd name="connsiteX37" fmla="*/ 1933904 w 7769773"/>
              <a:gd name="connsiteY37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404945 w 7769773"/>
              <a:gd name="connsiteY6" fmla="*/ 904328 h 5363341"/>
              <a:gd name="connsiteX7" fmla="*/ 5452242 w 7769773"/>
              <a:gd name="connsiteY7" fmla="*/ 2007914 h 5363341"/>
              <a:gd name="connsiteX8" fmla="*/ 5357649 w 7769773"/>
              <a:gd name="connsiteY8" fmla="*/ 2086741 h 5363341"/>
              <a:gd name="connsiteX9" fmla="*/ 5499538 w 7769773"/>
              <a:gd name="connsiteY9" fmla="*/ 2291693 h 5363341"/>
              <a:gd name="connsiteX10" fmla="*/ 7375635 w 7769773"/>
              <a:gd name="connsiteY10" fmla="*/ 2323224 h 5363341"/>
              <a:gd name="connsiteX11" fmla="*/ 7454463 w 7769773"/>
              <a:gd name="connsiteY11" fmla="*/ 3095734 h 5363341"/>
              <a:gd name="connsiteX12" fmla="*/ 5483773 w 7769773"/>
              <a:gd name="connsiteY12" fmla="*/ 3237624 h 5363341"/>
              <a:gd name="connsiteX13" fmla="*/ 5436476 w 7769773"/>
              <a:gd name="connsiteY13" fmla="*/ 3615997 h 5363341"/>
              <a:gd name="connsiteX14" fmla="*/ 5452242 w 7769773"/>
              <a:gd name="connsiteY14" fmla="*/ 5097955 h 5363341"/>
              <a:gd name="connsiteX15" fmla="*/ 5026573 w 7769773"/>
              <a:gd name="connsiteY15" fmla="*/ 5208314 h 5363341"/>
              <a:gd name="connsiteX16" fmla="*/ 2141483 w 7769773"/>
              <a:gd name="connsiteY16" fmla="*/ 5161017 h 5363341"/>
              <a:gd name="connsiteX17" fmla="*/ 1936532 w 7769773"/>
              <a:gd name="connsiteY17" fmla="*/ 5019128 h 5363341"/>
              <a:gd name="connsiteX18" fmla="*/ 1905001 w 7769773"/>
              <a:gd name="connsiteY18" fmla="*/ 5019128 h 5363341"/>
              <a:gd name="connsiteX19" fmla="*/ 1905001 w 7769773"/>
              <a:gd name="connsiteY19" fmla="*/ 4577693 h 5363341"/>
              <a:gd name="connsiteX20" fmla="*/ 1983828 w 7769773"/>
              <a:gd name="connsiteY20" fmla="*/ 4420038 h 5363341"/>
              <a:gd name="connsiteX21" fmla="*/ 1968063 w 7769773"/>
              <a:gd name="connsiteY21" fmla="*/ 4199321 h 5363341"/>
              <a:gd name="connsiteX22" fmla="*/ 1999594 w 7769773"/>
              <a:gd name="connsiteY22" fmla="*/ 4183555 h 5363341"/>
              <a:gd name="connsiteX23" fmla="*/ 1983828 w 7769773"/>
              <a:gd name="connsiteY23" fmla="*/ 4167790 h 5363341"/>
              <a:gd name="connsiteX24" fmla="*/ 1905001 w 7769773"/>
              <a:gd name="connsiteY24" fmla="*/ 4041665 h 5363341"/>
              <a:gd name="connsiteX25" fmla="*/ 1936532 w 7769773"/>
              <a:gd name="connsiteY25" fmla="*/ 3568700 h 5363341"/>
              <a:gd name="connsiteX26" fmla="*/ 2031125 w 7769773"/>
              <a:gd name="connsiteY26" fmla="*/ 3505638 h 5363341"/>
              <a:gd name="connsiteX27" fmla="*/ 2046890 w 7769773"/>
              <a:gd name="connsiteY27" fmla="*/ 3095734 h 5363341"/>
              <a:gd name="connsiteX28" fmla="*/ 312683 w 7769773"/>
              <a:gd name="connsiteY28" fmla="*/ 3127265 h 5363341"/>
              <a:gd name="connsiteX29" fmla="*/ 170794 w 7769773"/>
              <a:gd name="connsiteY29" fmla="*/ 2938079 h 5363341"/>
              <a:gd name="connsiteX30" fmla="*/ 186559 w 7769773"/>
              <a:gd name="connsiteY30" fmla="*/ 2370521 h 5363341"/>
              <a:gd name="connsiteX31" fmla="*/ 407276 w 7769773"/>
              <a:gd name="connsiteY31" fmla="*/ 2275928 h 5363341"/>
              <a:gd name="connsiteX32" fmla="*/ 1826173 w 7769773"/>
              <a:gd name="connsiteY32" fmla="*/ 2275928 h 5363341"/>
              <a:gd name="connsiteX33" fmla="*/ 1794642 w 7769773"/>
              <a:gd name="connsiteY33" fmla="*/ 2070976 h 5363341"/>
              <a:gd name="connsiteX34" fmla="*/ 1763111 w 7769773"/>
              <a:gd name="connsiteY34" fmla="*/ 1046217 h 5363341"/>
              <a:gd name="connsiteX35" fmla="*/ 2015359 w 7769773"/>
              <a:gd name="connsiteY35" fmla="*/ 841265 h 5363341"/>
              <a:gd name="connsiteX36" fmla="*/ 1933904 w 7769773"/>
              <a:gd name="connsiteY36" fmla="*/ 628431 h 5363341"/>
              <a:gd name="connsiteX37" fmla="*/ 1933904 w 7769773"/>
              <a:gd name="connsiteY37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404945 w 7769773"/>
              <a:gd name="connsiteY6" fmla="*/ 904328 h 5363341"/>
              <a:gd name="connsiteX7" fmla="*/ 5452242 w 7769773"/>
              <a:gd name="connsiteY7" fmla="*/ 2007914 h 5363341"/>
              <a:gd name="connsiteX8" fmla="*/ 5357649 w 7769773"/>
              <a:gd name="connsiteY8" fmla="*/ 2086741 h 5363341"/>
              <a:gd name="connsiteX9" fmla="*/ 5499538 w 7769773"/>
              <a:gd name="connsiteY9" fmla="*/ 2291693 h 5363341"/>
              <a:gd name="connsiteX10" fmla="*/ 7375635 w 7769773"/>
              <a:gd name="connsiteY10" fmla="*/ 2323224 h 5363341"/>
              <a:gd name="connsiteX11" fmla="*/ 7454463 w 7769773"/>
              <a:gd name="connsiteY11" fmla="*/ 3095734 h 5363341"/>
              <a:gd name="connsiteX12" fmla="*/ 5483773 w 7769773"/>
              <a:gd name="connsiteY12" fmla="*/ 3237624 h 5363341"/>
              <a:gd name="connsiteX13" fmla="*/ 5436476 w 7769773"/>
              <a:gd name="connsiteY13" fmla="*/ 3615997 h 5363341"/>
              <a:gd name="connsiteX14" fmla="*/ 5452242 w 7769773"/>
              <a:gd name="connsiteY14" fmla="*/ 5097955 h 5363341"/>
              <a:gd name="connsiteX15" fmla="*/ 5026573 w 7769773"/>
              <a:gd name="connsiteY15" fmla="*/ 5208314 h 5363341"/>
              <a:gd name="connsiteX16" fmla="*/ 2141483 w 7769773"/>
              <a:gd name="connsiteY16" fmla="*/ 5161017 h 5363341"/>
              <a:gd name="connsiteX17" fmla="*/ 1936532 w 7769773"/>
              <a:gd name="connsiteY17" fmla="*/ 5019128 h 5363341"/>
              <a:gd name="connsiteX18" fmla="*/ 1905001 w 7769773"/>
              <a:gd name="connsiteY18" fmla="*/ 5019128 h 5363341"/>
              <a:gd name="connsiteX19" fmla="*/ 1905001 w 7769773"/>
              <a:gd name="connsiteY19" fmla="*/ 4577693 h 5363341"/>
              <a:gd name="connsiteX20" fmla="*/ 1983828 w 7769773"/>
              <a:gd name="connsiteY20" fmla="*/ 4420038 h 5363341"/>
              <a:gd name="connsiteX21" fmla="*/ 1968063 w 7769773"/>
              <a:gd name="connsiteY21" fmla="*/ 4199321 h 5363341"/>
              <a:gd name="connsiteX22" fmla="*/ 1999594 w 7769773"/>
              <a:gd name="connsiteY22" fmla="*/ 4183555 h 5363341"/>
              <a:gd name="connsiteX23" fmla="*/ 1983828 w 7769773"/>
              <a:gd name="connsiteY23" fmla="*/ 4167790 h 5363341"/>
              <a:gd name="connsiteX24" fmla="*/ 1905001 w 7769773"/>
              <a:gd name="connsiteY24" fmla="*/ 4041665 h 5363341"/>
              <a:gd name="connsiteX25" fmla="*/ 1936532 w 7769773"/>
              <a:gd name="connsiteY25" fmla="*/ 3568700 h 5363341"/>
              <a:gd name="connsiteX26" fmla="*/ 2031125 w 7769773"/>
              <a:gd name="connsiteY26" fmla="*/ 3505638 h 5363341"/>
              <a:gd name="connsiteX27" fmla="*/ 2046890 w 7769773"/>
              <a:gd name="connsiteY27" fmla="*/ 3095734 h 5363341"/>
              <a:gd name="connsiteX28" fmla="*/ 312683 w 7769773"/>
              <a:gd name="connsiteY28" fmla="*/ 3127265 h 5363341"/>
              <a:gd name="connsiteX29" fmla="*/ 170794 w 7769773"/>
              <a:gd name="connsiteY29" fmla="*/ 2938079 h 5363341"/>
              <a:gd name="connsiteX30" fmla="*/ 186559 w 7769773"/>
              <a:gd name="connsiteY30" fmla="*/ 2370521 h 5363341"/>
              <a:gd name="connsiteX31" fmla="*/ 407276 w 7769773"/>
              <a:gd name="connsiteY31" fmla="*/ 2275928 h 5363341"/>
              <a:gd name="connsiteX32" fmla="*/ 1826173 w 7769773"/>
              <a:gd name="connsiteY32" fmla="*/ 2275928 h 5363341"/>
              <a:gd name="connsiteX33" fmla="*/ 1794642 w 7769773"/>
              <a:gd name="connsiteY33" fmla="*/ 2070976 h 5363341"/>
              <a:gd name="connsiteX34" fmla="*/ 1763111 w 7769773"/>
              <a:gd name="connsiteY34" fmla="*/ 1046217 h 5363341"/>
              <a:gd name="connsiteX35" fmla="*/ 2015359 w 7769773"/>
              <a:gd name="connsiteY35" fmla="*/ 841265 h 5363341"/>
              <a:gd name="connsiteX36" fmla="*/ 1933904 w 7769773"/>
              <a:gd name="connsiteY36" fmla="*/ 628431 h 5363341"/>
              <a:gd name="connsiteX37" fmla="*/ 1933904 w 7769773"/>
              <a:gd name="connsiteY37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404945 w 7769773"/>
              <a:gd name="connsiteY6" fmla="*/ 904328 h 5363341"/>
              <a:gd name="connsiteX7" fmla="*/ 5452242 w 7769773"/>
              <a:gd name="connsiteY7" fmla="*/ 2007914 h 5363341"/>
              <a:gd name="connsiteX8" fmla="*/ 5357649 w 7769773"/>
              <a:gd name="connsiteY8" fmla="*/ 2086741 h 5363341"/>
              <a:gd name="connsiteX9" fmla="*/ 5499538 w 7769773"/>
              <a:gd name="connsiteY9" fmla="*/ 2291693 h 5363341"/>
              <a:gd name="connsiteX10" fmla="*/ 7375635 w 7769773"/>
              <a:gd name="connsiteY10" fmla="*/ 2323224 h 5363341"/>
              <a:gd name="connsiteX11" fmla="*/ 7454463 w 7769773"/>
              <a:gd name="connsiteY11" fmla="*/ 3095734 h 5363341"/>
              <a:gd name="connsiteX12" fmla="*/ 5483773 w 7769773"/>
              <a:gd name="connsiteY12" fmla="*/ 3237624 h 5363341"/>
              <a:gd name="connsiteX13" fmla="*/ 5436476 w 7769773"/>
              <a:gd name="connsiteY13" fmla="*/ 3615997 h 5363341"/>
              <a:gd name="connsiteX14" fmla="*/ 5452242 w 7769773"/>
              <a:gd name="connsiteY14" fmla="*/ 5097955 h 5363341"/>
              <a:gd name="connsiteX15" fmla="*/ 5026573 w 7769773"/>
              <a:gd name="connsiteY15" fmla="*/ 5208314 h 5363341"/>
              <a:gd name="connsiteX16" fmla="*/ 2141483 w 7769773"/>
              <a:gd name="connsiteY16" fmla="*/ 5161017 h 5363341"/>
              <a:gd name="connsiteX17" fmla="*/ 1936532 w 7769773"/>
              <a:gd name="connsiteY17" fmla="*/ 5019128 h 5363341"/>
              <a:gd name="connsiteX18" fmla="*/ 1905001 w 7769773"/>
              <a:gd name="connsiteY18" fmla="*/ 5019128 h 5363341"/>
              <a:gd name="connsiteX19" fmla="*/ 1905001 w 7769773"/>
              <a:gd name="connsiteY19" fmla="*/ 4577693 h 5363341"/>
              <a:gd name="connsiteX20" fmla="*/ 1983828 w 7769773"/>
              <a:gd name="connsiteY20" fmla="*/ 4420038 h 5363341"/>
              <a:gd name="connsiteX21" fmla="*/ 1968063 w 7769773"/>
              <a:gd name="connsiteY21" fmla="*/ 4199321 h 5363341"/>
              <a:gd name="connsiteX22" fmla="*/ 1999594 w 7769773"/>
              <a:gd name="connsiteY22" fmla="*/ 4183555 h 5363341"/>
              <a:gd name="connsiteX23" fmla="*/ 1983828 w 7769773"/>
              <a:gd name="connsiteY23" fmla="*/ 4167790 h 5363341"/>
              <a:gd name="connsiteX24" fmla="*/ 1905001 w 7769773"/>
              <a:gd name="connsiteY24" fmla="*/ 4041665 h 5363341"/>
              <a:gd name="connsiteX25" fmla="*/ 1936532 w 7769773"/>
              <a:gd name="connsiteY25" fmla="*/ 3568700 h 5363341"/>
              <a:gd name="connsiteX26" fmla="*/ 2031125 w 7769773"/>
              <a:gd name="connsiteY26" fmla="*/ 3505638 h 5363341"/>
              <a:gd name="connsiteX27" fmla="*/ 2046890 w 7769773"/>
              <a:gd name="connsiteY27" fmla="*/ 3095734 h 5363341"/>
              <a:gd name="connsiteX28" fmla="*/ 312683 w 7769773"/>
              <a:gd name="connsiteY28" fmla="*/ 3127265 h 5363341"/>
              <a:gd name="connsiteX29" fmla="*/ 170794 w 7769773"/>
              <a:gd name="connsiteY29" fmla="*/ 2938079 h 5363341"/>
              <a:gd name="connsiteX30" fmla="*/ 186559 w 7769773"/>
              <a:gd name="connsiteY30" fmla="*/ 2370521 h 5363341"/>
              <a:gd name="connsiteX31" fmla="*/ 407276 w 7769773"/>
              <a:gd name="connsiteY31" fmla="*/ 2275928 h 5363341"/>
              <a:gd name="connsiteX32" fmla="*/ 1826173 w 7769773"/>
              <a:gd name="connsiteY32" fmla="*/ 2275928 h 5363341"/>
              <a:gd name="connsiteX33" fmla="*/ 1794642 w 7769773"/>
              <a:gd name="connsiteY33" fmla="*/ 2070976 h 5363341"/>
              <a:gd name="connsiteX34" fmla="*/ 1763111 w 7769773"/>
              <a:gd name="connsiteY34" fmla="*/ 1046217 h 5363341"/>
              <a:gd name="connsiteX35" fmla="*/ 2015359 w 7769773"/>
              <a:gd name="connsiteY35" fmla="*/ 841265 h 5363341"/>
              <a:gd name="connsiteX36" fmla="*/ 1933904 w 7769773"/>
              <a:gd name="connsiteY36" fmla="*/ 628431 h 5363341"/>
              <a:gd name="connsiteX37" fmla="*/ 1933904 w 7769773"/>
              <a:gd name="connsiteY37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404945 w 7769773"/>
              <a:gd name="connsiteY6" fmla="*/ 904328 h 5363341"/>
              <a:gd name="connsiteX7" fmla="*/ 5452242 w 7769773"/>
              <a:gd name="connsiteY7" fmla="*/ 2007914 h 5363341"/>
              <a:gd name="connsiteX8" fmla="*/ 5357649 w 7769773"/>
              <a:gd name="connsiteY8" fmla="*/ 2086741 h 5363341"/>
              <a:gd name="connsiteX9" fmla="*/ 5499538 w 7769773"/>
              <a:gd name="connsiteY9" fmla="*/ 2291693 h 5363341"/>
              <a:gd name="connsiteX10" fmla="*/ 7375635 w 7769773"/>
              <a:gd name="connsiteY10" fmla="*/ 2323224 h 5363341"/>
              <a:gd name="connsiteX11" fmla="*/ 7454463 w 7769773"/>
              <a:gd name="connsiteY11" fmla="*/ 3095734 h 5363341"/>
              <a:gd name="connsiteX12" fmla="*/ 5483773 w 7769773"/>
              <a:gd name="connsiteY12" fmla="*/ 3237624 h 5363341"/>
              <a:gd name="connsiteX13" fmla="*/ 5436476 w 7769773"/>
              <a:gd name="connsiteY13" fmla="*/ 3615997 h 5363341"/>
              <a:gd name="connsiteX14" fmla="*/ 5452242 w 7769773"/>
              <a:gd name="connsiteY14" fmla="*/ 5097955 h 5363341"/>
              <a:gd name="connsiteX15" fmla="*/ 5026573 w 7769773"/>
              <a:gd name="connsiteY15" fmla="*/ 5208314 h 5363341"/>
              <a:gd name="connsiteX16" fmla="*/ 2141483 w 7769773"/>
              <a:gd name="connsiteY16" fmla="*/ 5161017 h 5363341"/>
              <a:gd name="connsiteX17" fmla="*/ 1936532 w 7769773"/>
              <a:gd name="connsiteY17" fmla="*/ 5019128 h 5363341"/>
              <a:gd name="connsiteX18" fmla="*/ 1905001 w 7769773"/>
              <a:gd name="connsiteY18" fmla="*/ 5019128 h 5363341"/>
              <a:gd name="connsiteX19" fmla="*/ 1905001 w 7769773"/>
              <a:gd name="connsiteY19" fmla="*/ 4577693 h 5363341"/>
              <a:gd name="connsiteX20" fmla="*/ 1983828 w 7769773"/>
              <a:gd name="connsiteY20" fmla="*/ 4420038 h 5363341"/>
              <a:gd name="connsiteX21" fmla="*/ 1968063 w 7769773"/>
              <a:gd name="connsiteY21" fmla="*/ 4199321 h 5363341"/>
              <a:gd name="connsiteX22" fmla="*/ 1999594 w 7769773"/>
              <a:gd name="connsiteY22" fmla="*/ 4183555 h 5363341"/>
              <a:gd name="connsiteX23" fmla="*/ 1983828 w 7769773"/>
              <a:gd name="connsiteY23" fmla="*/ 4167790 h 5363341"/>
              <a:gd name="connsiteX24" fmla="*/ 1905001 w 7769773"/>
              <a:gd name="connsiteY24" fmla="*/ 4041665 h 5363341"/>
              <a:gd name="connsiteX25" fmla="*/ 1936532 w 7769773"/>
              <a:gd name="connsiteY25" fmla="*/ 3568700 h 5363341"/>
              <a:gd name="connsiteX26" fmla="*/ 2031125 w 7769773"/>
              <a:gd name="connsiteY26" fmla="*/ 3505638 h 5363341"/>
              <a:gd name="connsiteX27" fmla="*/ 2046890 w 7769773"/>
              <a:gd name="connsiteY27" fmla="*/ 3095734 h 5363341"/>
              <a:gd name="connsiteX28" fmla="*/ 312683 w 7769773"/>
              <a:gd name="connsiteY28" fmla="*/ 3127265 h 5363341"/>
              <a:gd name="connsiteX29" fmla="*/ 170794 w 7769773"/>
              <a:gd name="connsiteY29" fmla="*/ 2938079 h 5363341"/>
              <a:gd name="connsiteX30" fmla="*/ 186559 w 7769773"/>
              <a:gd name="connsiteY30" fmla="*/ 2370521 h 5363341"/>
              <a:gd name="connsiteX31" fmla="*/ 407276 w 7769773"/>
              <a:gd name="connsiteY31" fmla="*/ 2275928 h 5363341"/>
              <a:gd name="connsiteX32" fmla="*/ 1826173 w 7769773"/>
              <a:gd name="connsiteY32" fmla="*/ 2275928 h 5363341"/>
              <a:gd name="connsiteX33" fmla="*/ 1794642 w 7769773"/>
              <a:gd name="connsiteY33" fmla="*/ 2070976 h 5363341"/>
              <a:gd name="connsiteX34" fmla="*/ 1763111 w 7769773"/>
              <a:gd name="connsiteY34" fmla="*/ 1046217 h 5363341"/>
              <a:gd name="connsiteX35" fmla="*/ 2015359 w 7769773"/>
              <a:gd name="connsiteY35" fmla="*/ 841265 h 5363341"/>
              <a:gd name="connsiteX36" fmla="*/ 1933904 w 7769773"/>
              <a:gd name="connsiteY36" fmla="*/ 628431 h 5363341"/>
              <a:gd name="connsiteX37" fmla="*/ 1933904 w 7769773"/>
              <a:gd name="connsiteY37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404945 w 7769773"/>
              <a:gd name="connsiteY6" fmla="*/ 904328 h 5363341"/>
              <a:gd name="connsiteX7" fmla="*/ 5452242 w 7769773"/>
              <a:gd name="connsiteY7" fmla="*/ 2007914 h 5363341"/>
              <a:gd name="connsiteX8" fmla="*/ 5357649 w 7769773"/>
              <a:gd name="connsiteY8" fmla="*/ 2086741 h 5363341"/>
              <a:gd name="connsiteX9" fmla="*/ 5499538 w 7769773"/>
              <a:gd name="connsiteY9" fmla="*/ 2291693 h 5363341"/>
              <a:gd name="connsiteX10" fmla="*/ 7375635 w 7769773"/>
              <a:gd name="connsiteY10" fmla="*/ 2323224 h 5363341"/>
              <a:gd name="connsiteX11" fmla="*/ 7454463 w 7769773"/>
              <a:gd name="connsiteY11" fmla="*/ 3095734 h 5363341"/>
              <a:gd name="connsiteX12" fmla="*/ 5483773 w 7769773"/>
              <a:gd name="connsiteY12" fmla="*/ 3237624 h 5363341"/>
              <a:gd name="connsiteX13" fmla="*/ 5436476 w 7769773"/>
              <a:gd name="connsiteY13" fmla="*/ 3615997 h 5363341"/>
              <a:gd name="connsiteX14" fmla="*/ 5452242 w 7769773"/>
              <a:gd name="connsiteY14" fmla="*/ 5097955 h 5363341"/>
              <a:gd name="connsiteX15" fmla="*/ 5026573 w 7769773"/>
              <a:gd name="connsiteY15" fmla="*/ 5208314 h 5363341"/>
              <a:gd name="connsiteX16" fmla="*/ 2141483 w 7769773"/>
              <a:gd name="connsiteY16" fmla="*/ 5161017 h 5363341"/>
              <a:gd name="connsiteX17" fmla="*/ 1936532 w 7769773"/>
              <a:gd name="connsiteY17" fmla="*/ 5019128 h 5363341"/>
              <a:gd name="connsiteX18" fmla="*/ 1905001 w 7769773"/>
              <a:gd name="connsiteY18" fmla="*/ 5019128 h 5363341"/>
              <a:gd name="connsiteX19" fmla="*/ 1905001 w 7769773"/>
              <a:gd name="connsiteY19" fmla="*/ 4577693 h 5363341"/>
              <a:gd name="connsiteX20" fmla="*/ 1983828 w 7769773"/>
              <a:gd name="connsiteY20" fmla="*/ 4420038 h 5363341"/>
              <a:gd name="connsiteX21" fmla="*/ 1968063 w 7769773"/>
              <a:gd name="connsiteY21" fmla="*/ 4199321 h 5363341"/>
              <a:gd name="connsiteX22" fmla="*/ 1999594 w 7769773"/>
              <a:gd name="connsiteY22" fmla="*/ 4183555 h 5363341"/>
              <a:gd name="connsiteX23" fmla="*/ 1983828 w 7769773"/>
              <a:gd name="connsiteY23" fmla="*/ 4167790 h 5363341"/>
              <a:gd name="connsiteX24" fmla="*/ 1905001 w 7769773"/>
              <a:gd name="connsiteY24" fmla="*/ 4041665 h 5363341"/>
              <a:gd name="connsiteX25" fmla="*/ 1936532 w 7769773"/>
              <a:gd name="connsiteY25" fmla="*/ 3568700 h 5363341"/>
              <a:gd name="connsiteX26" fmla="*/ 2031125 w 7769773"/>
              <a:gd name="connsiteY26" fmla="*/ 3505638 h 5363341"/>
              <a:gd name="connsiteX27" fmla="*/ 2046890 w 7769773"/>
              <a:gd name="connsiteY27" fmla="*/ 3095734 h 5363341"/>
              <a:gd name="connsiteX28" fmla="*/ 312683 w 7769773"/>
              <a:gd name="connsiteY28" fmla="*/ 3127265 h 5363341"/>
              <a:gd name="connsiteX29" fmla="*/ 170794 w 7769773"/>
              <a:gd name="connsiteY29" fmla="*/ 2938079 h 5363341"/>
              <a:gd name="connsiteX30" fmla="*/ 186559 w 7769773"/>
              <a:gd name="connsiteY30" fmla="*/ 2370521 h 5363341"/>
              <a:gd name="connsiteX31" fmla="*/ 407276 w 7769773"/>
              <a:gd name="connsiteY31" fmla="*/ 2275928 h 5363341"/>
              <a:gd name="connsiteX32" fmla="*/ 1826173 w 7769773"/>
              <a:gd name="connsiteY32" fmla="*/ 2275928 h 5363341"/>
              <a:gd name="connsiteX33" fmla="*/ 1794642 w 7769773"/>
              <a:gd name="connsiteY33" fmla="*/ 2070976 h 5363341"/>
              <a:gd name="connsiteX34" fmla="*/ 1763111 w 7769773"/>
              <a:gd name="connsiteY34" fmla="*/ 1046217 h 5363341"/>
              <a:gd name="connsiteX35" fmla="*/ 2015359 w 7769773"/>
              <a:gd name="connsiteY35" fmla="*/ 841265 h 5363341"/>
              <a:gd name="connsiteX36" fmla="*/ 1933904 w 7769773"/>
              <a:gd name="connsiteY36" fmla="*/ 628431 h 5363341"/>
              <a:gd name="connsiteX37" fmla="*/ 1933904 w 7769773"/>
              <a:gd name="connsiteY37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362904 w 7769773"/>
              <a:gd name="connsiteY6" fmla="*/ 857031 h 5363341"/>
              <a:gd name="connsiteX7" fmla="*/ 5452242 w 7769773"/>
              <a:gd name="connsiteY7" fmla="*/ 2007914 h 5363341"/>
              <a:gd name="connsiteX8" fmla="*/ 5357649 w 7769773"/>
              <a:gd name="connsiteY8" fmla="*/ 2086741 h 5363341"/>
              <a:gd name="connsiteX9" fmla="*/ 5499538 w 7769773"/>
              <a:gd name="connsiteY9" fmla="*/ 2291693 h 5363341"/>
              <a:gd name="connsiteX10" fmla="*/ 7375635 w 7769773"/>
              <a:gd name="connsiteY10" fmla="*/ 2323224 h 5363341"/>
              <a:gd name="connsiteX11" fmla="*/ 7454463 w 7769773"/>
              <a:gd name="connsiteY11" fmla="*/ 3095734 h 5363341"/>
              <a:gd name="connsiteX12" fmla="*/ 5483773 w 7769773"/>
              <a:gd name="connsiteY12" fmla="*/ 3237624 h 5363341"/>
              <a:gd name="connsiteX13" fmla="*/ 5436476 w 7769773"/>
              <a:gd name="connsiteY13" fmla="*/ 3615997 h 5363341"/>
              <a:gd name="connsiteX14" fmla="*/ 5452242 w 7769773"/>
              <a:gd name="connsiteY14" fmla="*/ 5097955 h 5363341"/>
              <a:gd name="connsiteX15" fmla="*/ 5026573 w 7769773"/>
              <a:gd name="connsiteY15" fmla="*/ 5208314 h 5363341"/>
              <a:gd name="connsiteX16" fmla="*/ 2141483 w 7769773"/>
              <a:gd name="connsiteY16" fmla="*/ 5161017 h 5363341"/>
              <a:gd name="connsiteX17" fmla="*/ 1936532 w 7769773"/>
              <a:gd name="connsiteY17" fmla="*/ 5019128 h 5363341"/>
              <a:gd name="connsiteX18" fmla="*/ 1905001 w 7769773"/>
              <a:gd name="connsiteY18" fmla="*/ 5019128 h 5363341"/>
              <a:gd name="connsiteX19" fmla="*/ 1905001 w 7769773"/>
              <a:gd name="connsiteY19" fmla="*/ 4577693 h 5363341"/>
              <a:gd name="connsiteX20" fmla="*/ 1983828 w 7769773"/>
              <a:gd name="connsiteY20" fmla="*/ 4420038 h 5363341"/>
              <a:gd name="connsiteX21" fmla="*/ 1968063 w 7769773"/>
              <a:gd name="connsiteY21" fmla="*/ 4199321 h 5363341"/>
              <a:gd name="connsiteX22" fmla="*/ 1999594 w 7769773"/>
              <a:gd name="connsiteY22" fmla="*/ 4183555 h 5363341"/>
              <a:gd name="connsiteX23" fmla="*/ 1983828 w 7769773"/>
              <a:gd name="connsiteY23" fmla="*/ 4167790 h 5363341"/>
              <a:gd name="connsiteX24" fmla="*/ 1905001 w 7769773"/>
              <a:gd name="connsiteY24" fmla="*/ 4041665 h 5363341"/>
              <a:gd name="connsiteX25" fmla="*/ 1936532 w 7769773"/>
              <a:gd name="connsiteY25" fmla="*/ 3568700 h 5363341"/>
              <a:gd name="connsiteX26" fmla="*/ 2031125 w 7769773"/>
              <a:gd name="connsiteY26" fmla="*/ 3505638 h 5363341"/>
              <a:gd name="connsiteX27" fmla="*/ 2046890 w 7769773"/>
              <a:gd name="connsiteY27" fmla="*/ 3095734 h 5363341"/>
              <a:gd name="connsiteX28" fmla="*/ 312683 w 7769773"/>
              <a:gd name="connsiteY28" fmla="*/ 3127265 h 5363341"/>
              <a:gd name="connsiteX29" fmla="*/ 170794 w 7769773"/>
              <a:gd name="connsiteY29" fmla="*/ 2938079 h 5363341"/>
              <a:gd name="connsiteX30" fmla="*/ 186559 w 7769773"/>
              <a:gd name="connsiteY30" fmla="*/ 2370521 h 5363341"/>
              <a:gd name="connsiteX31" fmla="*/ 407276 w 7769773"/>
              <a:gd name="connsiteY31" fmla="*/ 2275928 h 5363341"/>
              <a:gd name="connsiteX32" fmla="*/ 1826173 w 7769773"/>
              <a:gd name="connsiteY32" fmla="*/ 2275928 h 5363341"/>
              <a:gd name="connsiteX33" fmla="*/ 1794642 w 7769773"/>
              <a:gd name="connsiteY33" fmla="*/ 2070976 h 5363341"/>
              <a:gd name="connsiteX34" fmla="*/ 1763111 w 7769773"/>
              <a:gd name="connsiteY34" fmla="*/ 1046217 h 5363341"/>
              <a:gd name="connsiteX35" fmla="*/ 2015359 w 7769773"/>
              <a:gd name="connsiteY35" fmla="*/ 841265 h 5363341"/>
              <a:gd name="connsiteX36" fmla="*/ 1933904 w 7769773"/>
              <a:gd name="connsiteY36" fmla="*/ 628431 h 5363341"/>
              <a:gd name="connsiteX37" fmla="*/ 1933904 w 7769773"/>
              <a:gd name="connsiteY37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286704 w 7769773"/>
              <a:gd name="connsiteY6" fmla="*/ 857031 h 5363341"/>
              <a:gd name="connsiteX7" fmla="*/ 5452242 w 7769773"/>
              <a:gd name="connsiteY7" fmla="*/ 2007914 h 5363341"/>
              <a:gd name="connsiteX8" fmla="*/ 5357649 w 7769773"/>
              <a:gd name="connsiteY8" fmla="*/ 2086741 h 5363341"/>
              <a:gd name="connsiteX9" fmla="*/ 5499538 w 7769773"/>
              <a:gd name="connsiteY9" fmla="*/ 2291693 h 5363341"/>
              <a:gd name="connsiteX10" fmla="*/ 7375635 w 7769773"/>
              <a:gd name="connsiteY10" fmla="*/ 2323224 h 5363341"/>
              <a:gd name="connsiteX11" fmla="*/ 7454463 w 7769773"/>
              <a:gd name="connsiteY11" fmla="*/ 3095734 h 5363341"/>
              <a:gd name="connsiteX12" fmla="*/ 5483773 w 7769773"/>
              <a:gd name="connsiteY12" fmla="*/ 3237624 h 5363341"/>
              <a:gd name="connsiteX13" fmla="*/ 5436476 w 7769773"/>
              <a:gd name="connsiteY13" fmla="*/ 3615997 h 5363341"/>
              <a:gd name="connsiteX14" fmla="*/ 5452242 w 7769773"/>
              <a:gd name="connsiteY14" fmla="*/ 5097955 h 5363341"/>
              <a:gd name="connsiteX15" fmla="*/ 5026573 w 7769773"/>
              <a:gd name="connsiteY15" fmla="*/ 5208314 h 5363341"/>
              <a:gd name="connsiteX16" fmla="*/ 2141483 w 7769773"/>
              <a:gd name="connsiteY16" fmla="*/ 5161017 h 5363341"/>
              <a:gd name="connsiteX17" fmla="*/ 1936532 w 7769773"/>
              <a:gd name="connsiteY17" fmla="*/ 5019128 h 5363341"/>
              <a:gd name="connsiteX18" fmla="*/ 1905001 w 7769773"/>
              <a:gd name="connsiteY18" fmla="*/ 5019128 h 5363341"/>
              <a:gd name="connsiteX19" fmla="*/ 1905001 w 7769773"/>
              <a:gd name="connsiteY19" fmla="*/ 4577693 h 5363341"/>
              <a:gd name="connsiteX20" fmla="*/ 1983828 w 7769773"/>
              <a:gd name="connsiteY20" fmla="*/ 4420038 h 5363341"/>
              <a:gd name="connsiteX21" fmla="*/ 1968063 w 7769773"/>
              <a:gd name="connsiteY21" fmla="*/ 4199321 h 5363341"/>
              <a:gd name="connsiteX22" fmla="*/ 1999594 w 7769773"/>
              <a:gd name="connsiteY22" fmla="*/ 4183555 h 5363341"/>
              <a:gd name="connsiteX23" fmla="*/ 1983828 w 7769773"/>
              <a:gd name="connsiteY23" fmla="*/ 4167790 h 5363341"/>
              <a:gd name="connsiteX24" fmla="*/ 1905001 w 7769773"/>
              <a:gd name="connsiteY24" fmla="*/ 4041665 h 5363341"/>
              <a:gd name="connsiteX25" fmla="*/ 1936532 w 7769773"/>
              <a:gd name="connsiteY25" fmla="*/ 3568700 h 5363341"/>
              <a:gd name="connsiteX26" fmla="*/ 2031125 w 7769773"/>
              <a:gd name="connsiteY26" fmla="*/ 3505638 h 5363341"/>
              <a:gd name="connsiteX27" fmla="*/ 2046890 w 7769773"/>
              <a:gd name="connsiteY27" fmla="*/ 3095734 h 5363341"/>
              <a:gd name="connsiteX28" fmla="*/ 312683 w 7769773"/>
              <a:gd name="connsiteY28" fmla="*/ 3127265 h 5363341"/>
              <a:gd name="connsiteX29" fmla="*/ 170794 w 7769773"/>
              <a:gd name="connsiteY29" fmla="*/ 2938079 h 5363341"/>
              <a:gd name="connsiteX30" fmla="*/ 186559 w 7769773"/>
              <a:gd name="connsiteY30" fmla="*/ 2370521 h 5363341"/>
              <a:gd name="connsiteX31" fmla="*/ 407276 w 7769773"/>
              <a:gd name="connsiteY31" fmla="*/ 2275928 h 5363341"/>
              <a:gd name="connsiteX32" fmla="*/ 1826173 w 7769773"/>
              <a:gd name="connsiteY32" fmla="*/ 2275928 h 5363341"/>
              <a:gd name="connsiteX33" fmla="*/ 1794642 w 7769773"/>
              <a:gd name="connsiteY33" fmla="*/ 2070976 h 5363341"/>
              <a:gd name="connsiteX34" fmla="*/ 1763111 w 7769773"/>
              <a:gd name="connsiteY34" fmla="*/ 1046217 h 5363341"/>
              <a:gd name="connsiteX35" fmla="*/ 2015359 w 7769773"/>
              <a:gd name="connsiteY35" fmla="*/ 841265 h 5363341"/>
              <a:gd name="connsiteX36" fmla="*/ 1933904 w 7769773"/>
              <a:gd name="connsiteY36" fmla="*/ 628431 h 5363341"/>
              <a:gd name="connsiteX37" fmla="*/ 1933904 w 7769773"/>
              <a:gd name="connsiteY37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286704 w 7769773"/>
              <a:gd name="connsiteY6" fmla="*/ 857031 h 5363341"/>
              <a:gd name="connsiteX7" fmla="*/ 5452242 w 7769773"/>
              <a:gd name="connsiteY7" fmla="*/ 2007914 h 5363341"/>
              <a:gd name="connsiteX8" fmla="*/ 5357649 w 7769773"/>
              <a:gd name="connsiteY8" fmla="*/ 2086741 h 5363341"/>
              <a:gd name="connsiteX9" fmla="*/ 5499538 w 7769773"/>
              <a:gd name="connsiteY9" fmla="*/ 2291693 h 5363341"/>
              <a:gd name="connsiteX10" fmla="*/ 7375635 w 7769773"/>
              <a:gd name="connsiteY10" fmla="*/ 2323224 h 5363341"/>
              <a:gd name="connsiteX11" fmla="*/ 7454463 w 7769773"/>
              <a:gd name="connsiteY11" fmla="*/ 3095734 h 5363341"/>
              <a:gd name="connsiteX12" fmla="*/ 5483773 w 7769773"/>
              <a:gd name="connsiteY12" fmla="*/ 3237624 h 5363341"/>
              <a:gd name="connsiteX13" fmla="*/ 5436476 w 7769773"/>
              <a:gd name="connsiteY13" fmla="*/ 3615997 h 5363341"/>
              <a:gd name="connsiteX14" fmla="*/ 5452242 w 7769773"/>
              <a:gd name="connsiteY14" fmla="*/ 5097955 h 5363341"/>
              <a:gd name="connsiteX15" fmla="*/ 5026573 w 7769773"/>
              <a:gd name="connsiteY15" fmla="*/ 5208314 h 5363341"/>
              <a:gd name="connsiteX16" fmla="*/ 2141483 w 7769773"/>
              <a:gd name="connsiteY16" fmla="*/ 5161017 h 5363341"/>
              <a:gd name="connsiteX17" fmla="*/ 1936532 w 7769773"/>
              <a:gd name="connsiteY17" fmla="*/ 5019128 h 5363341"/>
              <a:gd name="connsiteX18" fmla="*/ 1905001 w 7769773"/>
              <a:gd name="connsiteY18" fmla="*/ 5019128 h 5363341"/>
              <a:gd name="connsiteX19" fmla="*/ 1905001 w 7769773"/>
              <a:gd name="connsiteY19" fmla="*/ 4577693 h 5363341"/>
              <a:gd name="connsiteX20" fmla="*/ 1983828 w 7769773"/>
              <a:gd name="connsiteY20" fmla="*/ 4420038 h 5363341"/>
              <a:gd name="connsiteX21" fmla="*/ 1968063 w 7769773"/>
              <a:gd name="connsiteY21" fmla="*/ 4199321 h 5363341"/>
              <a:gd name="connsiteX22" fmla="*/ 1999594 w 7769773"/>
              <a:gd name="connsiteY22" fmla="*/ 4183555 h 5363341"/>
              <a:gd name="connsiteX23" fmla="*/ 1983828 w 7769773"/>
              <a:gd name="connsiteY23" fmla="*/ 4167790 h 5363341"/>
              <a:gd name="connsiteX24" fmla="*/ 1905001 w 7769773"/>
              <a:gd name="connsiteY24" fmla="*/ 4041665 h 5363341"/>
              <a:gd name="connsiteX25" fmla="*/ 1936532 w 7769773"/>
              <a:gd name="connsiteY25" fmla="*/ 3568700 h 5363341"/>
              <a:gd name="connsiteX26" fmla="*/ 2031125 w 7769773"/>
              <a:gd name="connsiteY26" fmla="*/ 3505638 h 5363341"/>
              <a:gd name="connsiteX27" fmla="*/ 2046890 w 7769773"/>
              <a:gd name="connsiteY27" fmla="*/ 3095734 h 5363341"/>
              <a:gd name="connsiteX28" fmla="*/ 312683 w 7769773"/>
              <a:gd name="connsiteY28" fmla="*/ 3127265 h 5363341"/>
              <a:gd name="connsiteX29" fmla="*/ 170794 w 7769773"/>
              <a:gd name="connsiteY29" fmla="*/ 2938079 h 5363341"/>
              <a:gd name="connsiteX30" fmla="*/ 186559 w 7769773"/>
              <a:gd name="connsiteY30" fmla="*/ 2370521 h 5363341"/>
              <a:gd name="connsiteX31" fmla="*/ 407276 w 7769773"/>
              <a:gd name="connsiteY31" fmla="*/ 2275928 h 5363341"/>
              <a:gd name="connsiteX32" fmla="*/ 1826173 w 7769773"/>
              <a:gd name="connsiteY32" fmla="*/ 2275928 h 5363341"/>
              <a:gd name="connsiteX33" fmla="*/ 1794642 w 7769773"/>
              <a:gd name="connsiteY33" fmla="*/ 2070976 h 5363341"/>
              <a:gd name="connsiteX34" fmla="*/ 1763111 w 7769773"/>
              <a:gd name="connsiteY34" fmla="*/ 1046217 h 5363341"/>
              <a:gd name="connsiteX35" fmla="*/ 2015359 w 7769773"/>
              <a:gd name="connsiteY35" fmla="*/ 841265 h 5363341"/>
              <a:gd name="connsiteX36" fmla="*/ 1933904 w 7769773"/>
              <a:gd name="connsiteY36" fmla="*/ 628431 h 5363341"/>
              <a:gd name="connsiteX37" fmla="*/ 1933904 w 7769773"/>
              <a:gd name="connsiteY37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286704 w 7769773"/>
              <a:gd name="connsiteY6" fmla="*/ 857031 h 5363341"/>
              <a:gd name="connsiteX7" fmla="*/ 5336100 w 7769773"/>
              <a:gd name="connsiteY7" fmla="*/ 1139622 h 5363341"/>
              <a:gd name="connsiteX8" fmla="*/ 5452242 w 7769773"/>
              <a:gd name="connsiteY8" fmla="*/ 2007914 h 5363341"/>
              <a:gd name="connsiteX9" fmla="*/ 5357649 w 7769773"/>
              <a:gd name="connsiteY9" fmla="*/ 2086741 h 5363341"/>
              <a:gd name="connsiteX10" fmla="*/ 5499538 w 7769773"/>
              <a:gd name="connsiteY10" fmla="*/ 2291693 h 5363341"/>
              <a:gd name="connsiteX11" fmla="*/ 7375635 w 7769773"/>
              <a:gd name="connsiteY11" fmla="*/ 2323224 h 5363341"/>
              <a:gd name="connsiteX12" fmla="*/ 7454463 w 7769773"/>
              <a:gd name="connsiteY12" fmla="*/ 3095734 h 5363341"/>
              <a:gd name="connsiteX13" fmla="*/ 5483773 w 7769773"/>
              <a:gd name="connsiteY13" fmla="*/ 3237624 h 5363341"/>
              <a:gd name="connsiteX14" fmla="*/ 5436476 w 7769773"/>
              <a:gd name="connsiteY14" fmla="*/ 3615997 h 5363341"/>
              <a:gd name="connsiteX15" fmla="*/ 5452242 w 7769773"/>
              <a:gd name="connsiteY15" fmla="*/ 5097955 h 5363341"/>
              <a:gd name="connsiteX16" fmla="*/ 5026573 w 7769773"/>
              <a:gd name="connsiteY16" fmla="*/ 5208314 h 5363341"/>
              <a:gd name="connsiteX17" fmla="*/ 2141483 w 7769773"/>
              <a:gd name="connsiteY17" fmla="*/ 5161017 h 5363341"/>
              <a:gd name="connsiteX18" fmla="*/ 1936532 w 7769773"/>
              <a:gd name="connsiteY18" fmla="*/ 5019128 h 5363341"/>
              <a:gd name="connsiteX19" fmla="*/ 1905001 w 7769773"/>
              <a:gd name="connsiteY19" fmla="*/ 5019128 h 5363341"/>
              <a:gd name="connsiteX20" fmla="*/ 1905001 w 7769773"/>
              <a:gd name="connsiteY20" fmla="*/ 4577693 h 5363341"/>
              <a:gd name="connsiteX21" fmla="*/ 1983828 w 7769773"/>
              <a:gd name="connsiteY21" fmla="*/ 4420038 h 5363341"/>
              <a:gd name="connsiteX22" fmla="*/ 1968063 w 7769773"/>
              <a:gd name="connsiteY22" fmla="*/ 4199321 h 5363341"/>
              <a:gd name="connsiteX23" fmla="*/ 1999594 w 7769773"/>
              <a:gd name="connsiteY23" fmla="*/ 4183555 h 5363341"/>
              <a:gd name="connsiteX24" fmla="*/ 1983828 w 7769773"/>
              <a:gd name="connsiteY24" fmla="*/ 4167790 h 5363341"/>
              <a:gd name="connsiteX25" fmla="*/ 1905001 w 7769773"/>
              <a:gd name="connsiteY25" fmla="*/ 4041665 h 5363341"/>
              <a:gd name="connsiteX26" fmla="*/ 1936532 w 7769773"/>
              <a:gd name="connsiteY26" fmla="*/ 3568700 h 5363341"/>
              <a:gd name="connsiteX27" fmla="*/ 2031125 w 7769773"/>
              <a:gd name="connsiteY27" fmla="*/ 3505638 h 5363341"/>
              <a:gd name="connsiteX28" fmla="*/ 2046890 w 7769773"/>
              <a:gd name="connsiteY28" fmla="*/ 3095734 h 5363341"/>
              <a:gd name="connsiteX29" fmla="*/ 312683 w 7769773"/>
              <a:gd name="connsiteY29" fmla="*/ 3127265 h 5363341"/>
              <a:gd name="connsiteX30" fmla="*/ 170794 w 7769773"/>
              <a:gd name="connsiteY30" fmla="*/ 2938079 h 5363341"/>
              <a:gd name="connsiteX31" fmla="*/ 186559 w 7769773"/>
              <a:gd name="connsiteY31" fmla="*/ 2370521 h 5363341"/>
              <a:gd name="connsiteX32" fmla="*/ 407276 w 7769773"/>
              <a:gd name="connsiteY32" fmla="*/ 2275928 h 5363341"/>
              <a:gd name="connsiteX33" fmla="*/ 1826173 w 7769773"/>
              <a:gd name="connsiteY33" fmla="*/ 2275928 h 5363341"/>
              <a:gd name="connsiteX34" fmla="*/ 1794642 w 7769773"/>
              <a:gd name="connsiteY34" fmla="*/ 2070976 h 5363341"/>
              <a:gd name="connsiteX35" fmla="*/ 1763111 w 7769773"/>
              <a:gd name="connsiteY35" fmla="*/ 1046217 h 5363341"/>
              <a:gd name="connsiteX36" fmla="*/ 2015359 w 7769773"/>
              <a:gd name="connsiteY36" fmla="*/ 841265 h 5363341"/>
              <a:gd name="connsiteX37" fmla="*/ 1933904 w 7769773"/>
              <a:gd name="connsiteY37" fmla="*/ 628431 h 5363341"/>
              <a:gd name="connsiteX38" fmla="*/ 1933904 w 7769773"/>
              <a:gd name="connsiteY38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286704 w 7769773"/>
              <a:gd name="connsiteY6" fmla="*/ 857031 h 5363341"/>
              <a:gd name="connsiteX7" fmla="*/ 5439104 w 7769773"/>
              <a:gd name="connsiteY7" fmla="*/ 1085631 h 5363341"/>
              <a:gd name="connsiteX8" fmla="*/ 5452242 w 7769773"/>
              <a:gd name="connsiteY8" fmla="*/ 2007914 h 5363341"/>
              <a:gd name="connsiteX9" fmla="*/ 5357649 w 7769773"/>
              <a:gd name="connsiteY9" fmla="*/ 2086741 h 5363341"/>
              <a:gd name="connsiteX10" fmla="*/ 5499538 w 7769773"/>
              <a:gd name="connsiteY10" fmla="*/ 2291693 h 5363341"/>
              <a:gd name="connsiteX11" fmla="*/ 7375635 w 7769773"/>
              <a:gd name="connsiteY11" fmla="*/ 2323224 h 5363341"/>
              <a:gd name="connsiteX12" fmla="*/ 7454463 w 7769773"/>
              <a:gd name="connsiteY12" fmla="*/ 3095734 h 5363341"/>
              <a:gd name="connsiteX13" fmla="*/ 5483773 w 7769773"/>
              <a:gd name="connsiteY13" fmla="*/ 3237624 h 5363341"/>
              <a:gd name="connsiteX14" fmla="*/ 5436476 w 7769773"/>
              <a:gd name="connsiteY14" fmla="*/ 3615997 h 5363341"/>
              <a:gd name="connsiteX15" fmla="*/ 5452242 w 7769773"/>
              <a:gd name="connsiteY15" fmla="*/ 5097955 h 5363341"/>
              <a:gd name="connsiteX16" fmla="*/ 5026573 w 7769773"/>
              <a:gd name="connsiteY16" fmla="*/ 5208314 h 5363341"/>
              <a:gd name="connsiteX17" fmla="*/ 2141483 w 7769773"/>
              <a:gd name="connsiteY17" fmla="*/ 5161017 h 5363341"/>
              <a:gd name="connsiteX18" fmla="*/ 1936532 w 7769773"/>
              <a:gd name="connsiteY18" fmla="*/ 5019128 h 5363341"/>
              <a:gd name="connsiteX19" fmla="*/ 1905001 w 7769773"/>
              <a:gd name="connsiteY19" fmla="*/ 5019128 h 5363341"/>
              <a:gd name="connsiteX20" fmla="*/ 1905001 w 7769773"/>
              <a:gd name="connsiteY20" fmla="*/ 4577693 h 5363341"/>
              <a:gd name="connsiteX21" fmla="*/ 1983828 w 7769773"/>
              <a:gd name="connsiteY21" fmla="*/ 4420038 h 5363341"/>
              <a:gd name="connsiteX22" fmla="*/ 1968063 w 7769773"/>
              <a:gd name="connsiteY22" fmla="*/ 4199321 h 5363341"/>
              <a:gd name="connsiteX23" fmla="*/ 1999594 w 7769773"/>
              <a:gd name="connsiteY23" fmla="*/ 4183555 h 5363341"/>
              <a:gd name="connsiteX24" fmla="*/ 1983828 w 7769773"/>
              <a:gd name="connsiteY24" fmla="*/ 4167790 h 5363341"/>
              <a:gd name="connsiteX25" fmla="*/ 1905001 w 7769773"/>
              <a:gd name="connsiteY25" fmla="*/ 4041665 h 5363341"/>
              <a:gd name="connsiteX26" fmla="*/ 1936532 w 7769773"/>
              <a:gd name="connsiteY26" fmla="*/ 3568700 h 5363341"/>
              <a:gd name="connsiteX27" fmla="*/ 2031125 w 7769773"/>
              <a:gd name="connsiteY27" fmla="*/ 3505638 h 5363341"/>
              <a:gd name="connsiteX28" fmla="*/ 2046890 w 7769773"/>
              <a:gd name="connsiteY28" fmla="*/ 3095734 h 5363341"/>
              <a:gd name="connsiteX29" fmla="*/ 312683 w 7769773"/>
              <a:gd name="connsiteY29" fmla="*/ 3127265 h 5363341"/>
              <a:gd name="connsiteX30" fmla="*/ 170794 w 7769773"/>
              <a:gd name="connsiteY30" fmla="*/ 2938079 h 5363341"/>
              <a:gd name="connsiteX31" fmla="*/ 186559 w 7769773"/>
              <a:gd name="connsiteY31" fmla="*/ 2370521 h 5363341"/>
              <a:gd name="connsiteX32" fmla="*/ 407276 w 7769773"/>
              <a:gd name="connsiteY32" fmla="*/ 2275928 h 5363341"/>
              <a:gd name="connsiteX33" fmla="*/ 1826173 w 7769773"/>
              <a:gd name="connsiteY33" fmla="*/ 2275928 h 5363341"/>
              <a:gd name="connsiteX34" fmla="*/ 1794642 w 7769773"/>
              <a:gd name="connsiteY34" fmla="*/ 2070976 h 5363341"/>
              <a:gd name="connsiteX35" fmla="*/ 1763111 w 7769773"/>
              <a:gd name="connsiteY35" fmla="*/ 1046217 h 5363341"/>
              <a:gd name="connsiteX36" fmla="*/ 2015359 w 7769773"/>
              <a:gd name="connsiteY36" fmla="*/ 841265 h 5363341"/>
              <a:gd name="connsiteX37" fmla="*/ 1933904 w 7769773"/>
              <a:gd name="connsiteY37" fmla="*/ 628431 h 5363341"/>
              <a:gd name="connsiteX38" fmla="*/ 1933904 w 7769773"/>
              <a:gd name="connsiteY38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286704 w 7769773"/>
              <a:gd name="connsiteY6" fmla="*/ 857031 h 5363341"/>
              <a:gd name="connsiteX7" fmla="*/ 5439104 w 7769773"/>
              <a:gd name="connsiteY7" fmla="*/ 1085631 h 5363341"/>
              <a:gd name="connsiteX8" fmla="*/ 5452242 w 7769773"/>
              <a:gd name="connsiteY8" fmla="*/ 2007914 h 5363341"/>
              <a:gd name="connsiteX9" fmla="*/ 5357649 w 7769773"/>
              <a:gd name="connsiteY9" fmla="*/ 2086741 h 5363341"/>
              <a:gd name="connsiteX10" fmla="*/ 5499538 w 7769773"/>
              <a:gd name="connsiteY10" fmla="*/ 2291693 h 5363341"/>
              <a:gd name="connsiteX11" fmla="*/ 7375635 w 7769773"/>
              <a:gd name="connsiteY11" fmla="*/ 2323224 h 5363341"/>
              <a:gd name="connsiteX12" fmla="*/ 7454463 w 7769773"/>
              <a:gd name="connsiteY12" fmla="*/ 3095734 h 5363341"/>
              <a:gd name="connsiteX13" fmla="*/ 5483773 w 7769773"/>
              <a:gd name="connsiteY13" fmla="*/ 3237624 h 5363341"/>
              <a:gd name="connsiteX14" fmla="*/ 5436476 w 7769773"/>
              <a:gd name="connsiteY14" fmla="*/ 3615997 h 5363341"/>
              <a:gd name="connsiteX15" fmla="*/ 5452242 w 7769773"/>
              <a:gd name="connsiteY15" fmla="*/ 5097955 h 5363341"/>
              <a:gd name="connsiteX16" fmla="*/ 5026573 w 7769773"/>
              <a:gd name="connsiteY16" fmla="*/ 5208314 h 5363341"/>
              <a:gd name="connsiteX17" fmla="*/ 2141483 w 7769773"/>
              <a:gd name="connsiteY17" fmla="*/ 5161017 h 5363341"/>
              <a:gd name="connsiteX18" fmla="*/ 1936532 w 7769773"/>
              <a:gd name="connsiteY18" fmla="*/ 5019128 h 5363341"/>
              <a:gd name="connsiteX19" fmla="*/ 1905001 w 7769773"/>
              <a:gd name="connsiteY19" fmla="*/ 5019128 h 5363341"/>
              <a:gd name="connsiteX20" fmla="*/ 1905001 w 7769773"/>
              <a:gd name="connsiteY20" fmla="*/ 4577693 h 5363341"/>
              <a:gd name="connsiteX21" fmla="*/ 1983828 w 7769773"/>
              <a:gd name="connsiteY21" fmla="*/ 4420038 h 5363341"/>
              <a:gd name="connsiteX22" fmla="*/ 1968063 w 7769773"/>
              <a:gd name="connsiteY22" fmla="*/ 4199321 h 5363341"/>
              <a:gd name="connsiteX23" fmla="*/ 1999594 w 7769773"/>
              <a:gd name="connsiteY23" fmla="*/ 4183555 h 5363341"/>
              <a:gd name="connsiteX24" fmla="*/ 1983828 w 7769773"/>
              <a:gd name="connsiteY24" fmla="*/ 4167790 h 5363341"/>
              <a:gd name="connsiteX25" fmla="*/ 1905001 w 7769773"/>
              <a:gd name="connsiteY25" fmla="*/ 4041665 h 5363341"/>
              <a:gd name="connsiteX26" fmla="*/ 1936532 w 7769773"/>
              <a:gd name="connsiteY26" fmla="*/ 3568700 h 5363341"/>
              <a:gd name="connsiteX27" fmla="*/ 2031125 w 7769773"/>
              <a:gd name="connsiteY27" fmla="*/ 3505638 h 5363341"/>
              <a:gd name="connsiteX28" fmla="*/ 2046890 w 7769773"/>
              <a:gd name="connsiteY28" fmla="*/ 3095734 h 5363341"/>
              <a:gd name="connsiteX29" fmla="*/ 312683 w 7769773"/>
              <a:gd name="connsiteY29" fmla="*/ 3127265 h 5363341"/>
              <a:gd name="connsiteX30" fmla="*/ 170794 w 7769773"/>
              <a:gd name="connsiteY30" fmla="*/ 2938079 h 5363341"/>
              <a:gd name="connsiteX31" fmla="*/ 186559 w 7769773"/>
              <a:gd name="connsiteY31" fmla="*/ 2370521 h 5363341"/>
              <a:gd name="connsiteX32" fmla="*/ 407276 w 7769773"/>
              <a:gd name="connsiteY32" fmla="*/ 2275928 h 5363341"/>
              <a:gd name="connsiteX33" fmla="*/ 1826173 w 7769773"/>
              <a:gd name="connsiteY33" fmla="*/ 2275928 h 5363341"/>
              <a:gd name="connsiteX34" fmla="*/ 1794642 w 7769773"/>
              <a:gd name="connsiteY34" fmla="*/ 2070976 h 5363341"/>
              <a:gd name="connsiteX35" fmla="*/ 1763111 w 7769773"/>
              <a:gd name="connsiteY35" fmla="*/ 1046217 h 5363341"/>
              <a:gd name="connsiteX36" fmla="*/ 2015359 w 7769773"/>
              <a:gd name="connsiteY36" fmla="*/ 841265 h 5363341"/>
              <a:gd name="connsiteX37" fmla="*/ 1933904 w 7769773"/>
              <a:gd name="connsiteY37" fmla="*/ 628431 h 5363341"/>
              <a:gd name="connsiteX38" fmla="*/ 1933904 w 7769773"/>
              <a:gd name="connsiteY38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286704 w 7769773"/>
              <a:gd name="connsiteY6" fmla="*/ 857031 h 5363341"/>
              <a:gd name="connsiteX7" fmla="*/ 5439104 w 7769773"/>
              <a:gd name="connsiteY7" fmla="*/ 1085631 h 5363341"/>
              <a:gd name="connsiteX8" fmla="*/ 5452242 w 7769773"/>
              <a:gd name="connsiteY8" fmla="*/ 2007914 h 5363341"/>
              <a:gd name="connsiteX9" fmla="*/ 5357649 w 7769773"/>
              <a:gd name="connsiteY9" fmla="*/ 2086741 h 5363341"/>
              <a:gd name="connsiteX10" fmla="*/ 5499538 w 7769773"/>
              <a:gd name="connsiteY10" fmla="*/ 2291693 h 5363341"/>
              <a:gd name="connsiteX11" fmla="*/ 7375635 w 7769773"/>
              <a:gd name="connsiteY11" fmla="*/ 2323224 h 5363341"/>
              <a:gd name="connsiteX12" fmla="*/ 7454463 w 7769773"/>
              <a:gd name="connsiteY12" fmla="*/ 3095734 h 5363341"/>
              <a:gd name="connsiteX13" fmla="*/ 5483773 w 7769773"/>
              <a:gd name="connsiteY13" fmla="*/ 3237624 h 5363341"/>
              <a:gd name="connsiteX14" fmla="*/ 5436476 w 7769773"/>
              <a:gd name="connsiteY14" fmla="*/ 3615997 h 5363341"/>
              <a:gd name="connsiteX15" fmla="*/ 5452242 w 7769773"/>
              <a:gd name="connsiteY15" fmla="*/ 5097955 h 5363341"/>
              <a:gd name="connsiteX16" fmla="*/ 5026573 w 7769773"/>
              <a:gd name="connsiteY16" fmla="*/ 5208314 h 5363341"/>
              <a:gd name="connsiteX17" fmla="*/ 2141483 w 7769773"/>
              <a:gd name="connsiteY17" fmla="*/ 5161017 h 5363341"/>
              <a:gd name="connsiteX18" fmla="*/ 1936532 w 7769773"/>
              <a:gd name="connsiteY18" fmla="*/ 5019128 h 5363341"/>
              <a:gd name="connsiteX19" fmla="*/ 1905001 w 7769773"/>
              <a:gd name="connsiteY19" fmla="*/ 5019128 h 5363341"/>
              <a:gd name="connsiteX20" fmla="*/ 1905001 w 7769773"/>
              <a:gd name="connsiteY20" fmla="*/ 4577693 h 5363341"/>
              <a:gd name="connsiteX21" fmla="*/ 1983828 w 7769773"/>
              <a:gd name="connsiteY21" fmla="*/ 4420038 h 5363341"/>
              <a:gd name="connsiteX22" fmla="*/ 1968063 w 7769773"/>
              <a:gd name="connsiteY22" fmla="*/ 4199321 h 5363341"/>
              <a:gd name="connsiteX23" fmla="*/ 1999594 w 7769773"/>
              <a:gd name="connsiteY23" fmla="*/ 4183555 h 5363341"/>
              <a:gd name="connsiteX24" fmla="*/ 1983828 w 7769773"/>
              <a:gd name="connsiteY24" fmla="*/ 4167790 h 5363341"/>
              <a:gd name="connsiteX25" fmla="*/ 1905001 w 7769773"/>
              <a:gd name="connsiteY25" fmla="*/ 4041665 h 5363341"/>
              <a:gd name="connsiteX26" fmla="*/ 1936532 w 7769773"/>
              <a:gd name="connsiteY26" fmla="*/ 3568700 h 5363341"/>
              <a:gd name="connsiteX27" fmla="*/ 2031125 w 7769773"/>
              <a:gd name="connsiteY27" fmla="*/ 3505638 h 5363341"/>
              <a:gd name="connsiteX28" fmla="*/ 2046890 w 7769773"/>
              <a:gd name="connsiteY28" fmla="*/ 3095734 h 5363341"/>
              <a:gd name="connsiteX29" fmla="*/ 312683 w 7769773"/>
              <a:gd name="connsiteY29" fmla="*/ 3127265 h 5363341"/>
              <a:gd name="connsiteX30" fmla="*/ 170794 w 7769773"/>
              <a:gd name="connsiteY30" fmla="*/ 2938079 h 5363341"/>
              <a:gd name="connsiteX31" fmla="*/ 186559 w 7769773"/>
              <a:gd name="connsiteY31" fmla="*/ 2370521 h 5363341"/>
              <a:gd name="connsiteX32" fmla="*/ 407276 w 7769773"/>
              <a:gd name="connsiteY32" fmla="*/ 2275928 h 5363341"/>
              <a:gd name="connsiteX33" fmla="*/ 1826173 w 7769773"/>
              <a:gd name="connsiteY33" fmla="*/ 2275928 h 5363341"/>
              <a:gd name="connsiteX34" fmla="*/ 1794642 w 7769773"/>
              <a:gd name="connsiteY34" fmla="*/ 2070976 h 5363341"/>
              <a:gd name="connsiteX35" fmla="*/ 1763111 w 7769773"/>
              <a:gd name="connsiteY35" fmla="*/ 1046217 h 5363341"/>
              <a:gd name="connsiteX36" fmla="*/ 2015359 w 7769773"/>
              <a:gd name="connsiteY36" fmla="*/ 841265 h 5363341"/>
              <a:gd name="connsiteX37" fmla="*/ 1933904 w 7769773"/>
              <a:gd name="connsiteY37" fmla="*/ 628431 h 5363341"/>
              <a:gd name="connsiteX38" fmla="*/ 1933904 w 7769773"/>
              <a:gd name="connsiteY38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286704 w 7769773"/>
              <a:gd name="connsiteY6" fmla="*/ 857031 h 5363341"/>
              <a:gd name="connsiteX7" fmla="*/ 5439104 w 7769773"/>
              <a:gd name="connsiteY7" fmla="*/ 1085631 h 5363341"/>
              <a:gd name="connsiteX8" fmla="*/ 5439104 w 7769773"/>
              <a:gd name="connsiteY8" fmla="*/ 1771431 h 5363341"/>
              <a:gd name="connsiteX9" fmla="*/ 5357649 w 7769773"/>
              <a:gd name="connsiteY9" fmla="*/ 2086741 h 5363341"/>
              <a:gd name="connsiteX10" fmla="*/ 5499538 w 7769773"/>
              <a:gd name="connsiteY10" fmla="*/ 2291693 h 5363341"/>
              <a:gd name="connsiteX11" fmla="*/ 7375635 w 7769773"/>
              <a:gd name="connsiteY11" fmla="*/ 2323224 h 5363341"/>
              <a:gd name="connsiteX12" fmla="*/ 7454463 w 7769773"/>
              <a:gd name="connsiteY12" fmla="*/ 3095734 h 5363341"/>
              <a:gd name="connsiteX13" fmla="*/ 5483773 w 7769773"/>
              <a:gd name="connsiteY13" fmla="*/ 3237624 h 5363341"/>
              <a:gd name="connsiteX14" fmla="*/ 5436476 w 7769773"/>
              <a:gd name="connsiteY14" fmla="*/ 3615997 h 5363341"/>
              <a:gd name="connsiteX15" fmla="*/ 5452242 w 7769773"/>
              <a:gd name="connsiteY15" fmla="*/ 5097955 h 5363341"/>
              <a:gd name="connsiteX16" fmla="*/ 5026573 w 7769773"/>
              <a:gd name="connsiteY16" fmla="*/ 5208314 h 5363341"/>
              <a:gd name="connsiteX17" fmla="*/ 2141483 w 7769773"/>
              <a:gd name="connsiteY17" fmla="*/ 5161017 h 5363341"/>
              <a:gd name="connsiteX18" fmla="*/ 1936532 w 7769773"/>
              <a:gd name="connsiteY18" fmla="*/ 5019128 h 5363341"/>
              <a:gd name="connsiteX19" fmla="*/ 1905001 w 7769773"/>
              <a:gd name="connsiteY19" fmla="*/ 5019128 h 5363341"/>
              <a:gd name="connsiteX20" fmla="*/ 1905001 w 7769773"/>
              <a:gd name="connsiteY20" fmla="*/ 4577693 h 5363341"/>
              <a:gd name="connsiteX21" fmla="*/ 1983828 w 7769773"/>
              <a:gd name="connsiteY21" fmla="*/ 4420038 h 5363341"/>
              <a:gd name="connsiteX22" fmla="*/ 1968063 w 7769773"/>
              <a:gd name="connsiteY22" fmla="*/ 4199321 h 5363341"/>
              <a:gd name="connsiteX23" fmla="*/ 1999594 w 7769773"/>
              <a:gd name="connsiteY23" fmla="*/ 4183555 h 5363341"/>
              <a:gd name="connsiteX24" fmla="*/ 1983828 w 7769773"/>
              <a:gd name="connsiteY24" fmla="*/ 4167790 h 5363341"/>
              <a:gd name="connsiteX25" fmla="*/ 1905001 w 7769773"/>
              <a:gd name="connsiteY25" fmla="*/ 4041665 h 5363341"/>
              <a:gd name="connsiteX26" fmla="*/ 1936532 w 7769773"/>
              <a:gd name="connsiteY26" fmla="*/ 3568700 h 5363341"/>
              <a:gd name="connsiteX27" fmla="*/ 2031125 w 7769773"/>
              <a:gd name="connsiteY27" fmla="*/ 3505638 h 5363341"/>
              <a:gd name="connsiteX28" fmla="*/ 2046890 w 7769773"/>
              <a:gd name="connsiteY28" fmla="*/ 3095734 h 5363341"/>
              <a:gd name="connsiteX29" fmla="*/ 312683 w 7769773"/>
              <a:gd name="connsiteY29" fmla="*/ 3127265 h 5363341"/>
              <a:gd name="connsiteX30" fmla="*/ 170794 w 7769773"/>
              <a:gd name="connsiteY30" fmla="*/ 2938079 h 5363341"/>
              <a:gd name="connsiteX31" fmla="*/ 186559 w 7769773"/>
              <a:gd name="connsiteY31" fmla="*/ 2370521 h 5363341"/>
              <a:gd name="connsiteX32" fmla="*/ 407276 w 7769773"/>
              <a:gd name="connsiteY32" fmla="*/ 2275928 h 5363341"/>
              <a:gd name="connsiteX33" fmla="*/ 1826173 w 7769773"/>
              <a:gd name="connsiteY33" fmla="*/ 2275928 h 5363341"/>
              <a:gd name="connsiteX34" fmla="*/ 1794642 w 7769773"/>
              <a:gd name="connsiteY34" fmla="*/ 2070976 h 5363341"/>
              <a:gd name="connsiteX35" fmla="*/ 1763111 w 7769773"/>
              <a:gd name="connsiteY35" fmla="*/ 1046217 h 5363341"/>
              <a:gd name="connsiteX36" fmla="*/ 2015359 w 7769773"/>
              <a:gd name="connsiteY36" fmla="*/ 841265 h 5363341"/>
              <a:gd name="connsiteX37" fmla="*/ 1933904 w 7769773"/>
              <a:gd name="connsiteY37" fmla="*/ 628431 h 5363341"/>
              <a:gd name="connsiteX38" fmla="*/ 1933904 w 7769773"/>
              <a:gd name="connsiteY38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286704 w 7769773"/>
              <a:gd name="connsiteY6" fmla="*/ 857031 h 5363341"/>
              <a:gd name="connsiteX7" fmla="*/ 5439104 w 7769773"/>
              <a:gd name="connsiteY7" fmla="*/ 1085631 h 5363341"/>
              <a:gd name="connsiteX8" fmla="*/ 5439104 w 7769773"/>
              <a:gd name="connsiteY8" fmla="*/ 1771431 h 5363341"/>
              <a:gd name="connsiteX9" fmla="*/ 5357649 w 7769773"/>
              <a:gd name="connsiteY9" fmla="*/ 2086741 h 5363341"/>
              <a:gd name="connsiteX10" fmla="*/ 5499538 w 7769773"/>
              <a:gd name="connsiteY10" fmla="*/ 2291693 h 5363341"/>
              <a:gd name="connsiteX11" fmla="*/ 7375635 w 7769773"/>
              <a:gd name="connsiteY11" fmla="*/ 2323224 h 5363341"/>
              <a:gd name="connsiteX12" fmla="*/ 7454463 w 7769773"/>
              <a:gd name="connsiteY12" fmla="*/ 3095734 h 5363341"/>
              <a:gd name="connsiteX13" fmla="*/ 5483773 w 7769773"/>
              <a:gd name="connsiteY13" fmla="*/ 3237624 h 5363341"/>
              <a:gd name="connsiteX14" fmla="*/ 5436476 w 7769773"/>
              <a:gd name="connsiteY14" fmla="*/ 3615997 h 5363341"/>
              <a:gd name="connsiteX15" fmla="*/ 5452242 w 7769773"/>
              <a:gd name="connsiteY15" fmla="*/ 5097955 h 5363341"/>
              <a:gd name="connsiteX16" fmla="*/ 5026573 w 7769773"/>
              <a:gd name="connsiteY16" fmla="*/ 5208314 h 5363341"/>
              <a:gd name="connsiteX17" fmla="*/ 2141483 w 7769773"/>
              <a:gd name="connsiteY17" fmla="*/ 5161017 h 5363341"/>
              <a:gd name="connsiteX18" fmla="*/ 1936532 w 7769773"/>
              <a:gd name="connsiteY18" fmla="*/ 5019128 h 5363341"/>
              <a:gd name="connsiteX19" fmla="*/ 1905001 w 7769773"/>
              <a:gd name="connsiteY19" fmla="*/ 5019128 h 5363341"/>
              <a:gd name="connsiteX20" fmla="*/ 1905001 w 7769773"/>
              <a:gd name="connsiteY20" fmla="*/ 4577693 h 5363341"/>
              <a:gd name="connsiteX21" fmla="*/ 1983828 w 7769773"/>
              <a:gd name="connsiteY21" fmla="*/ 4420038 h 5363341"/>
              <a:gd name="connsiteX22" fmla="*/ 1968063 w 7769773"/>
              <a:gd name="connsiteY22" fmla="*/ 4199321 h 5363341"/>
              <a:gd name="connsiteX23" fmla="*/ 1999594 w 7769773"/>
              <a:gd name="connsiteY23" fmla="*/ 4183555 h 5363341"/>
              <a:gd name="connsiteX24" fmla="*/ 1983828 w 7769773"/>
              <a:gd name="connsiteY24" fmla="*/ 4167790 h 5363341"/>
              <a:gd name="connsiteX25" fmla="*/ 1905001 w 7769773"/>
              <a:gd name="connsiteY25" fmla="*/ 4041665 h 5363341"/>
              <a:gd name="connsiteX26" fmla="*/ 1936532 w 7769773"/>
              <a:gd name="connsiteY26" fmla="*/ 3568700 h 5363341"/>
              <a:gd name="connsiteX27" fmla="*/ 2031125 w 7769773"/>
              <a:gd name="connsiteY27" fmla="*/ 3505638 h 5363341"/>
              <a:gd name="connsiteX28" fmla="*/ 2046890 w 7769773"/>
              <a:gd name="connsiteY28" fmla="*/ 3095734 h 5363341"/>
              <a:gd name="connsiteX29" fmla="*/ 312683 w 7769773"/>
              <a:gd name="connsiteY29" fmla="*/ 3127265 h 5363341"/>
              <a:gd name="connsiteX30" fmla="*/ 170794 w 7769773"/>
              <a:gd name="connsiteY30" fmla="*/ 2938079 h 5363341"/>
              <a:gd name="connsiteX31" fmla="*/ 186559 w 7769773"/>
              <a:gd name="connsiteY31" fmla="*/ 2370521 h 5363341"/>
              <a:gd name="connsiteX32" fmla="*/ 407276 w 7769773"/>
              <a:gd name="connsiteY32" fmla="*/ 2275928 h 5363341"/>
              <a:gd name="connsiteX33" fmla="*/ 1826173 w 7769773"/>
              <a:gd name="connsiteY33" fmla="*/ 2275928 h 5363341"/>
              <a:gd name="connsiteX34" fmla="*/ 1794642 w 7769773"/>
              <a:gd name="connsiteY34" fmla="*/ 2070976 h 5363341"/>
              <a:gd name="connsiteX35" fmla="*/ 1763111 w 7769773"/>
              <a:gd name="connsiteY35" fmla="*/ 1046217 h 5363341"/>
              <a:gd name="connsiteX36" fmla="*/ 2015359 w 7769773"/>
              <a:gd name="connsiteY36" fmla="*/ 841265 h 5363341"/>
              <a:gd name="connsiteX37" fmla="*/ 1933904 w 7769773"/>
              <a:gd name="connsiteY37" fmla="*/ 628431 h 5363341"/>
              <a:gd name="connsiteX38" fmla="*/ 1933904 w 7769773"/>
              <a:gd name="connsiteY38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286704 w 7769773"/>
              <a:gd name="connsiteY6" fmla="*/ 857031 h 5363341"/>
              <a:gd name="connsiteX7" fmla="*/ 5439104 w 7769773"/>
              <a:gd name="connsiteY7" fmla="*/ 1085631 h 5363341"/>
              <a:gd name="connsiteX8" fmla="*/ 5439104 w 7769773"/>
              <a:gd name="connsiteY8" fmla="*/ 1771431 h 5363341"/>
              <a:gd name="connsiteX9" fmla="*/ 5286704 w 7769773"/>
              <a:gd name="connsiteY9" fmla="*/ 2076231 h 5363341"/>
              <a:gd name="connsiteX10" fmla="*/ 5499538 w 7769773"/>
              <a:gd name="connsiteY10" fmla="*/ 2291693 h 5363341"/>
              <a:gd name="connsiteX11" fmla="*/ 7375635 w 7769773"/>
              <a:gd name="connsiteY11" fmla="*/ 2323224 h 5363341"/>
              <a:gd name="connsiteX12" fmla="*/ 7454463 w 7769773"/>
              <a:gd name="connsiteY12" fmla="*/ 3095734 h 5363341"/>
              <a:gd name="connsiteX13" fmla="*/ 5483773 w 7769773"/>
              <a:gd name="connsiteY13" fmla="*/ 3237624 h 5363341"/>
              <a:gd name="connsiteX14" fmla="*/ 5436476 w 7769773"/>
              <a:gd name="connsiteY14" fmla="*/ 3615997 h 5363341"/>
              <a:gd name="connsiteX15" fmla="*/ 5452242 w 7769773"/>
              <a:gd name="connsiteY15" fmla="*/ 5097955 h 5363341"/>
              <a:gd name="connsiteX16" fmla="*/ 5026573 w 7769773"/>
              <a:gd name="connsiteY16" fmla="*/ 5208314 h 5363341"/>
              <a:gd name="connsiteX17" fmla="*/ 2141483 w 7769773"/>
              <a:gd name="connsiteY17" fmla="*/ 5161017 h 5363341"/>
              <a:gd name="connsiteX18" fmla="*/ 1936532 w 7769773"/>
              <a:gd name="connsiteY18" fmla="*/ 5019128 h 5363341"/>
              <a:gd name="connsiteX19" fmla="*/ 1905001 w 7769773"/>
              <a:gd name="connsiteY19" fmla="*/ 5019128 h 5363341"/>
              <a:gd name="connsiteX20" fmla="*/ 1905001 w 7769773"/>
              <a:gd name="connsiteY20" fmla="*/ 4577693 h 5363341"/>
              <a:gd name="connsiteX21" fmla="*/ 1983828 w 7769773"/>
              <a:gd name="connsiteY21" fmla="*/ 4420038 h 5363341"/>
              <a:gd name="connsiteX22" fmla="*/ 1968063 w 7769773"/>
              <a:gd name="connsiteY22" fmla="*/ 4199321 h 5363341"/>
              <a:gd name="connsiteX23" fmla="*/ 1999594 w 7769773"/>
              <a:gd name="connsiteY23" fmla="*/ 4183555 h 5363341"/>
              <a:gd name="connsiteX24" fmla="*/ 1983828 w 7769773"/>
              <a:gd name="connsiteY24" fmla="*/ 4167790 h 5363341"/>
              <a:gd name="connsiteX25" fmla="*/ 1905001 w 7769773"/>
              <a:gd name="connsiteY25" fmla="*/ 4041665 h 5363341"/>
              <a:gd name="connsiteX26" fmla="*/ 1936532 w 7769773"/>
              <a:gd name="connsiteY26" fmla="*/ 3568700 h 5363341"/>
              <a:gd name="connsiteX27" fmla="*/ 2031125 w 7769773"/>
              <a:gd name="connsiteY27" fmla="*/ 3505638 h 5363341"/>
              <a:gd name="connsiteX28" fmla="*/ 2046890 w 7769773"/>
              <a:gd name="connsiteY28" fmla="*/ 3095734 h 5363341"/>
              <a:gd name="connsiteX29" fmla="*/ 312683 w 7769773"/>
              <a:gd name="connsiteY29" fmla="*/ 3127265 h 5363341"/>
              <a:gd name="connsiteX30" fmla="*/ 170794 w 7769773"/>
              <a:gd name="connsiteY30" fmla="*/ 2938079 h 5363341"/>
              <a:gd name="connsiteX31" fmla="*/ 186559 w 7769773"/>
              <a:gd name="connsiteY31" fmla="*/ 2370521 h 5363341"/>
              <a:gd name="connsiteX32" fmla="*/ 407276 w 7769773"/>
              <a:gd name="connsiteY32" fmla="*/ 2275928 h 5363341"/>
              <a:gd name="connsiteX33" fmla="*/ 1826173 w 7769773"/>
              <a:gd name="connsiteY33" fmla="*/ 2275928 h 5363341"/>
              <a:gd name="connsiteX34" fmla="*/ 1794642 w 7769773"/>
              <a:gd name="connsiteY34" fmla="*/ 2070976 h 5363341"/>
              <a:gd name="connsiteX35" fmla="*/ 1763111 w 7769773"/>
              <a:gd name="connsiteY35" fmla="*/ 1046217 h 5363341"/>
              <a:gd name="connsiteX36" fmla="*/ 2015359 w 7769773"/>
              <a:gd name="connsiteY36" fmla="*/ 841265 h 5363341"/>
              <a:gd name="connsiteX37" fmla="*/ 1933904 w 7769773"/>
              <a:gd name="connsiteY37" fmla="*/ 628431 h 5363341"/>
              <a:gd name="connsiteX38" fmla="*/ 1933904 w 7769773"/>
              <a:gd name="connsiteY38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286704 w 7769773"/>
              <a:gd name="connsiteY6" fmla="*/ 857031 h 5363341"/>
              <a:gd name="connsiteX7" fmla="*/ 5439104 w 7769773"/>
              <a:gd name="connsiteY7" fmla="*/ 1085631 h 5363341"/>
              <a:gd name="connsiteX8" fmla="*/ 5439104 w 7769773"/>
              <a:gd name="connsiteY8" fmla="*/ 1771431 h 5363341"/>
              <a:gd name="connsiteX9" fmla="*/ 5286704 w 7769773"/>
              <a:gd name="connsiteY9" fmla="*/ 2076231 h 5363341"/>
              <a:gd name="connsiteX10" fmla="*/ 5515304 w 7769773"/>
              <a:gd name="connsiteY10" fmla="*/ 2304831 h 5363341"/>
              <a:gd name="connsiteX11" fmla="*/ 7375635 w 7769773"/>
              <a:gd name="connsiteY11" fmla="*/ 2323224 h 5363341"/>
              <a:gd name="connsiteX12" fmla="*/ 7454463 w 7769773"/>
              <a:gd name="connsiteY12" fmla="*/ 3095734 h 5363341"/>
              <a:gd name="connsiteX13" fmla="*/ 5483773 w 7769773"/>
              <a:gd name="connsiteY13" fmla="*/ 3237624 h 5363341"/>
              <a:gd name="connsiteX14" fmla="*/ 5436476 w 7769773"/>
              <a:gd name="connsiteY14" fmla="*/ 3615997 h 5363341"/>
              <a:gd name="connsiteX15" fmla="*/ 5452242 w 7769773"/>
              <a:gd name="connsiteY15" fmla="*/ 5097955 h 5363341"/>
              <a:gd name="connsiteX16" fmla="*/ 5026573 w 7769773"/>
              <a:gd name="connsiteY16" fmla="*/ 5208314 h 5363341"/>
              <a:gd name="connsiteX17" fmla="*/ 2141483 w 7769773"/>
              <a:gd name="connsiteY17" fmla="*/ 5161017 h 5363341"/>
              <a:gd name="connsiteX18" fmla="*/ 1936532 w 7769773"/>
              <a:gd name="connsiteY18" fmla="*/ 5019128 h 5363341"/>
              <a:gd name="connsiteX19" fmla="*/ 1905001 w 7769773"/>
              <a:gd name="connsiteY19" fmla="*/ 5019128 h 5363341"/>
              <a:gd name="connsiteX20" fmla="*/ 1905001 w 7769773"/>
              <a:gd name="connsiteY20" fmla="*/ 4577693 h 5363341"/>
              <a:gd name="connsiteX21" fmla="*/ 1983828 w 7769773"/>
              <a:gd name="connsiteY21" fmla="*/ 4420038 h 5363341"/>
              <a:gd name="connsiteX22" fmla="*/ 1968063 w 7769773"/>
              <a:gd name="connsiteY22" fmla="*/ 4199321 h 5363341"/>
              <a:gd name="connsiteX23" fmla="*/ 1999594 w 7769773"/>
              <a:gd name="connsiteY23" fmla="*/ 4183555 h 5363341"/>
              <a:gd name="connsiteX24" fmla="*/ 1983828 w 7769773"/>
              <a:gd name="connsiteY24" fmla="*/ 4167790 h 5363341"/>
              <a:gd name="connsiteX25" fmla="*/ 1905001 w 7769773"/>
              <a:gd name="connsiteY25" fmla="*/ 4041665 h 5363341"/>
              <a:gd name="connsiteX26" fmla="*/ 1936532 w 7769773"/>
              <a:gd name="connsiteY26" fmla="*/ 3568700 h 5363341"/>
              <a:gd name="connsiteX27" fmla="*/ 2031125 w 7769773"/>
              <a:gd name="connsiteY27" fmla="*/ 3505638 h 5363341"/>
              <a:gd name="connsiteX28" fmla="*/ 2046890 w 7769773"/>
              <a:gd name="connsiteY28" fmla="*/ 3095734 h 5363341"/>
              <a:gd name="connsiteX29" fmla="*/ 312683 w 7769773"/>
              <a:gd name="connsiteY29" fmla="*/ 3127265 h 5363341"/>
              <a:gd name="connsiteX30" fmla="*/ 170794 w 7769773"/>
              <a:gd name="connsiteY30" fmla="*/ 2938079 h 5363341"/>
              <a:gd name="connsiteX31" fmla="*/ 186559 w 7769773"/>
              <a:gd name="connsiteY31" fmla="*/ 2370521 h 5363341"/>
              <a:gd name="connsiteX32" fmla="*/ 407276 w 7769773"/>
              <a:gd name="connsiteY32" fmla="*/ 2275928 h 5363341"/>
              <a:gd name="connsiteX33" fmla="*/ 1826173 w 7769773"/>
              <a:gd name="connsiteY33" fmla="*/ 2275928 h 5363341"/>
              <a:gd name="connsiteX34" fmla="*/ 1794642 w 7769773"/>
              <a:gd name="connsiteY34" fmla="*/ 2070976 h 5363341"/>
              <a:gd name="connsiteX35" fmla="*/ 1763111 w 7769773"/>
              <a:gd name="connsiteY35" fmla="*/ 1046217 h 5363341"/>
              <a:gd name="connsiteX36" fmla="*/ 2015359 w 7769773"/>
              <a:gd name="connsiteY36" fmla="*/ 841265 h 5363341"/>
              <a:gd name="connsiteX37" fmla="*/ 1933904 w 7769773"/>
              <a:gd name="connsiteY37" fmla="*/ 628431 h 5363341"/>
              <a:gd name="connsiteX38" fmla="*/ 1933904 w 7769773"/>
              <a:gd name="connsiteY38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286704 w 7769773"/>
              <a:gd name="connsiteY6" fmla="*/ 857031 h 5363341"/>
              <a:gd name="connsiteX7" fmla="*/ 5439104 w 7769773"/>
              <a:gd name="connsiteY7" fmla="*/ 1085631 h 5363341"/>
              <a:gd name="connsiteX8" fmla="*/ 5439104 w 7769773"/>
              <a:gd name="connsiteY8" fmla="*/ 1771431 h 5363341"/>
              <a:gd name="connsiteX9" fmla="*/ 5286704 w 7769773"/>
              <a:gd name="connsiteY9" fmla="*/ 2076231 h 5363341"/>
              <a:gd name="connsiteX10" fmla="*/ 5362904 w 7769773"/>
              <a:gd name="connsiteY10" fmla="*/ 2304831 h 5363341"/>
              <a:gd name="connsiteX11" fmla="*/ 7375635 w 7769773"/>
              <a:gd name="connsiteY11" fmla="*/ 2323224 h 5363341"/>
              <a:gd name="connsiteX12" fmla="*/ 7454463 w 7769773"/>
              <a:gd name="connsiteY12" fmla="*/ 3095734 h 5363341"/>
              <a:gd name="connsiteX13" fmla="*/ 5483773 w 7769773"/>
              <a:gd name="connsiteY13" fmla="*/ 3237624 h 5363341"/>
              <a:gd name="connsiteX14" fmla="*/ 5436476 w 7769773"/>
              <a:gd name="connsiteY14" fmla="*/ 3615997 h 5363341"/>
              <a:gd name="connsiteX15" fmla="*/ 5452242 w 7769773"/>
              <a:gd name="connsiteY15" fmla="*/ 5097955 h 5363341"/>
              <a:gd name="connsiteX16" fmla="*/ 5026573 w 7769773"/>
              <a:gd name="connsiteY16" fmla="*/ 5208314 h 5363341"/>
              <a:gd name="connsiteX17" fmla="*/ 2141483 w 7769773"/>
              <a:gd name="connsiteY17" fmla="*/ 5161017 h 5363341"/>
              <a:gd name="connsiteX18" fmla="*/ 1936532 w 7769773"/>
              <a:gd name="connsiteY18" fmla="*/ 5019128 h 5363341"/>
              <a:gd name="connsiteX19" fmla="*/ 1905001 w 7769773"/>
              <a:gd name="connsiteY19" fmla="*/ 5019128 h 5363341"/>
              <a:gd name="connsiteX20" fmla="*/ 1905001 w 7769773"/>
              <a:gd name="connsiteY20" fmla="*/ 4577693 h 5363341"/>
              <a:gd name="connsiteX21" fmla="*/ 1983828 w 7769773"/>
              <a:gd name="connsiteY21" fmla="*/ 4420038 h 5363341"/>
              <a:gd name="connsiteX22" fmla="*/ 1968063 w 7769773"/>
              <a:gd name="connsiteY22" fmla="*/ 4199321 h 5363341"/>
              <a:gd name="connsiteX23" fmla="*/ 1999594 w 7769773"/>
              <a:gd name="connsiteY23" fmla="*/ 4183555 h 5363341"/>
              <a:gd name="connsiteX24" fmla="*/ 1983828 w 7769773"/>
              <a:gd name="connsiteY24" fmla="*/ 4167790 h 5363341"/>
              <a:gd name="connsiteX25" fmla="*/ 1905001 w 7769773"/>
              <a:gd name="connsiteY25" fmla="*/ 4041665 h 5363341"/>
              <a:gd name="connsiteX26" fmla="*/ 1936532 w 7769773"/>
              <a:gd name="connsiteY26" fmla="*/ 3568700 h 5363341"/>
              <a:gd name="connsiteX27" fmla="*/ 2031125 w 7769773"/>
              <a:gd name="connsiteY27" fmla="*/ 3505638 h 5363341"/>
              <a:gd name="connsiteX28" fmla="*/ 2046890 w 7769773"/>
              <a:gd name="connsiteY28" fmla="*/ 3095734 h 5363341"/>
              <a:gd name="connsiteX29" fmla="*/ 312683 w 7769773"/>
              <a:gd name="connsiteY29" fmla="*/ 3127265 h 5363341"/>
              <a:gd name="connsiteX30" fmla="*/ 170794 w 7769773"/>
              <a:gd name="connsiteY30" fmla="*/ 2938079 h 5363341"/>
              <a:gd name="connsiteX31" fmla="*/ 186559 w 7769773"/>
              <a:gd name="connsiteY31" fmla="*/ 2370521 h 5363341"/>
              <a:gd name="connsiteX32" fmla="*/ 407276 w 7769773"/>
              <a:gd name="connsiteY32" fmla="*/ 2275928 h 5363341"/>
              <a:gd name="connsiteX33" fmla="*/ 1826173 w 7769773"/>
              <a:gd name="connsiteY33" fmla="*/ 2275928 h 5363341"/>
              <a:gd name="connsiteX34" fmla="*/ 1794642 w 7769773"/>
              <a:gd name="connsiteY34" fmla="*/ 2070976 h 5363341"/>
              <a:gd name="connsiteX35" fmla="*/ 1763111 w 7769773"/>
              <a:gd name="connsiteY35" fmla="*/ 1046217 h 5363341"/>
              <a:gd name="connsiteX36" fmla="*/ 2015359 w 7769773"/>
              <a:gd name="connsiteY36" fmla="*/ 841265 h 5363341"/>
              <a:gd name="connsiteX37" fmla="*/ 1933904 w 7769773"/>
              <a:gd name="connsiteY37" fmla="*/ 628431 h 5363341"/>
              <a:gd name="connsiteX38" fmla="*/ 1933904 w 7769773"/>
              <a:gd name="connsiteY38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286704 w 7769773"/>
              <a:gd name="connsiteY6" fmla="*/ 857031 h 5363341"/>
              <a:gd name="connsiteX7" fmla="*/ 5439104 w 7769773"/>
              <a:gd name="connsiteY7" fmla="*/ 1085631 h 5363341"/>
              <a:gd name="connsiteX8" fmla="*/ 5439104 w 7769773"/>
              <a:gd name="connsiteY8" fmla="*/ 1771431 h 5363341"/>
              <a:gd name="connsiteX9" fmla="*/ 5286704 w 7769773"/>
              <a:gd name="connsiteY9" fmla="*/ 2076231 h 5363341"/>
              <a:gd name="connsiteX10" fmla="*/ 5362904 w 7769773"/>
              <a:gd name="connsiteY10" fmla="*/ 2304831 h 5363341"/>
              <a:gd name="connsiteX11" fmla="*/ 7375635 w 7769773"/>
              <a:gd name="connsiteY11" fmla="*/ 2323224 h 5363341"/>
              <a:gd name="connsiteX12" fmla="*/ 7454463 w 7769773"/>
              <a:gd name="connsiteY12" fmla="*/ 3095734 h 5363341"/>
              <a:gd name="connsiteX13" fmla="*/ 5483773 w 7769773"/>
              <a:gd name="connsiteY13" fmla="*/ 3237624 h 5363341"/>
              <a:gd name="connsiteX14" fmla="*/ 5436476 w 7769773"/>
              <a:gd name="connsiteY14" fmla="*/ 3615997 h 5363341"/>
              <a:gd name="connsiteX15" fmla="*/ 5452242 w 7769773"/>
              <a:gd name="connsiteY15" fmla="*/ 5097955 h 5363341"/>
              <a:gd name="connsiteX16" fmla="*/ 5026573 w 7769773"/>
              <a:gd name="connsiteY16" fmla="*/ 5208314 h 5363341"/>
              <a:gd name="connsiteX17" fmla="*/ 2141483 w 7769773"/>
              <a:gd name="connsiteY17" fmla="*/ 5161017 h 5363341"/>
              <a:gd name="connsiteX18" fmla="*/ 1936532 w 7769773"/>
              <a:gd name="connsiteY18" fmla="*/ 5019128 h 5363341"/>
              <a:gd name="connsiteX19" fmla="*/ 1905001 w 7769773"/>
              <a:gd name="connsiteY19" fmla="*/ 5019128 h 5363341"/>
              <a:gd name="connsiteX20" fmla="*/ 1905001 w 7769773"/>
              <a:gd name="connsiteY20" fmla="*/ 4577693 h 5363341"/>
              <a:gd name="connsiteX21" fmla="*/ 1983828 w 7769773"/>
              <a:gd name="connsiteY21" fmla="*/ 4420038 h 5363341"/>
              <a:gd name="connsiteX22" fmla="*/ 1968063 w 7769773"/>
              <a:gd name="connsiteY22" fmla="*/ 4199321 h 5363341"/>
              <a:gd name="connsiteX23" fmla="*/ 1999594 w 7769773"/>
              <a:gd name="connsiteY23" fmla="*/ 4183555 h 5363341"/>
              <a:gd name="connsiteX24" fmla="*/ 1983828 w 7769773"/>
              <a:gd name="connsiteY24" fmla="*/ 4167790 h 5363341"/>
              <a:gd name="connsiteX25" fmla="*/ 1905001 w 7769773"/>
              <a:gd name="connsiteY25" fmla="*/ 4041665 h 5363341"/>
              <a:gd name="connsiteX26" fmla="*/ 1936532 w 7769773"/>
              <a:gd name="connsiteY26" fmla="*/ 3568700 h 5363341"/>
              <a:gd name="connsiteX27" fmla="*/ 2031125 w 7769773"/>
              <a:gd name="connsiteY27" fmla="*/ 3505638 h 5363341"/>
              <a:gd name="connsiteX28" fmla="*/ 2046890 w 7769773"/>
              <a:gd name="connsiteY28" fmla="*/ 3095734 h 5363341"/>
              <a:gd name="connsiteX29" fmla="*/ 312683 w 7769773"/>
              <a:gd name="connsiteY29" fmla="*/ 3127265 h 5363341"/>
              <a:gd name="connsiteX30" fmla="*/ 170794 w 7769773"/>
              <a:gd name="connsiteY30" fmla="*/ 2938079 h 5363341"/>
              <a:gd name="connsiteX31" fmla="*/ 186559 w 7769773"/>
              <a:gd name="connsiteY31" fmla="*/ 2370521 h 5363341"/>
              <a:gd name="connsiteX32" fmla="*/ 407276 w 7769773"/>
              <a:gd name="connsiteY32" fmla="*/ 2275928 h 5363341"/>
              <a:gd name="connsiteX33" fmla="*/ 1826173 w 7769773"/>
              <a:gd name="connsiteY33" fmla="*/ 2275928 h 5363341"/>
              <a:gd name="connsiteX34" fmla="*/ 1794642 w 7769773"/>
              <a:gd name="connsiteY34" fmla="*/ 2070976 h 5363341"/>
              <a:gd name="connsiteX35" fmla="*/ 1763111 w 7769773"/>
              <a:gd name="connsiteY35" fmla="*/ 1046217 h 5363341"/>
              <a:gd name="connsiteX36" fmla="*/ 2015359 w 7769773"/>
              <a:gd name="connsiteY36" fmla="*/ 841265 h 5363341"/>
              <a:gd name="connsiteX37" fmla="*/ 1933904 w 7769773"/>
              <a:gd name="connsiteY37" fmla="*/ 628431 h 5363341"/>
              <a:gd name="connsiteX38" fmla="*/ 1933904 w 7769773"/>
              <a:gd name="connsiteY38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286704 w 7769773"/>
              <a:gd name="connsiteY6" fmla="*/ 857031 h 5363341"/>
              <a:gd name="connsiteX7" fmla="*/ 5439104 w 7769773"/>
              <a:gd name="connsiteY7" fmla="*/ 1085631 h 5363341"/>
              <a:gd name="connsiteX8" fmla="*/ 5439104 w 7769773"/>
              <a:gd name="connsiteY8" fmla="*/ 1771431 h 5363341"/>
              <a:gd name="connsiteX9" fmla="*/ 5286704 w 7769773"/>
              <a:gd name="connsiteY9" fmla="*/ 2076231 h 5363341"/>
              <a:gd name="connsiteX10" fmla="*/ 5286704 w 7769773"/>
              <a:gd name="connsiteY10" fmla="*/ 2304831 h 5363341"/>
              <a:gd name="connsiteX11" fmla="*/ 7375635 w 7769773"/>
              <a:gd name="connsiteY11" fmla="*/ 2323224 h 5363341"/>
              <a:gd name="connsiteX12" fmla="*/ 7454463 w 7769773"/>
              <a:gd name="connsiteY12" fmla="*/ 3095734 h 5363341"/>
              <a:gd name="connsiteX13" fmla="*/ 5483773 w 7769773"/>
              <a:gd name="connsiteY13" fmla="*/ 3237624 h 5363341"/>
              <a:gd name="connsiteX14" fmla="*/ 5436476 w 7769773"/>
              <a:gd name="connsiteY14" fmla="*/ 3615997 h 5363341"/>
              <a:gd name="connsiteX15" fmla="*/ 5452242 w 7769773"/>
              <a:gd name="connsiteY15" fmla="*/ 5097955 h 5363341"/>
              <a:gd name="connsiteX16" fmla="*/ 5026573 w 7769773"/>
              <a:gd name="connsiteY16" fmla="*/ 5208314 h 5363341"/>
              <a:gd name="connsiteX17" fmla="*/ 2141483 w 7769773"/>
              <a:gd name="connsiteY17" fmla="*/ 5161017 h 5363341"/>
              <a:gd name="connsiteX18" fmla="*/ 1936532 w 7769773"/>
              <a:gd name="connsiteY18" fmla="*/ 5019128 h 5363341"/>
              <a:gd name="connsiteX19" fmla="*/ 1905001 w 7769773"/>
              <a:gd name="connsiteY19" fmla="*/ 5019128 h 5363341"/>
              <a:gd name="connsiteX20" fmla="*/ 1905001 w 7769773"/>
              <a:gd name="connsiteY20" fmla="*/ 4577693 h 5363341"/>
              <a:gd name="connsiteX21" fmla="*/ 1983828 w 7769773"/>
              <a:gd name="connsiteY21" fmla="*/ 4420038 h 5363341"/>
              <a:gd name="connsiteX22" fmla="*/ 1968063 w 7769773"/>
              <a:gd name="connsiteY22" fmla="*/ 4199321 h 5363341"/>
              <a:gd name="connsiteX23" fmla="*/ 1999594 w 7769773"/>
              <a:gd name="connsiteY23" fmla="*/ 4183555 h 5363341"/>
              <a:gd name="connsiteX24" fmla="*/ 1983828 w 7769773"/>
              <a:gd name="connsiteY24" fmla="*/ 4167790 h 5363341"/>
              <a:gd name="connsiteX25" fmla="*/ 1905001 w 7769773"/>
              <a:gd name="connsiteY25" fmla="*/ 4041665 h 5363341"/>
              <a:gd name="connsiteX26" fmla="*/ 1936532 w 7769773"/>
              <a:gd name="connsiteY26" fmla="*/ 3568700 h 5363341"/>
              <a:gd name="connsiteX27" fmla="*/ 2031125 w 7769773"/>
              <a:gd name="connsiteY27" fmla="*/ 3505638 h 5363341"/>
              <a:gd name="connsiteX28" fmla="*/ 2046890 w 7769773"/>
              <a:gd name="connsiteY28" fmla="*/ 3095734 h 5363341"/>
              <a:gd name="connsiteX29" fmla="*/ 312683 w 7769773"/>
              <a:gd name="connsiteY29" fmla="*/ 3127265 h 5363341"/>
              <a:gd name="connsiteX30" fmla="*/ 170794 w 7769773"/>
              <a:gd name="connsiteY30" fmla="*/ 2938079 h 5363341"/>
              <a:gd name="connsiteX31" fmla="*/ 186559 w 7769773"/>
              <a:gd name="connsiteY31" fmla="*/ 2370521 h 5363341"/>
              <a:gd name="connsiteX32" fmla="*/ 407276 w 7769773"/>
              <a:gd name="connsiteY32" fmla="*/ 2275928 h 5363341"/>
              <a:gd name="connsiteX33" fmla="*/ 1826173 w 7769773"/>
              <a:gd name="connsiteY33" fmla="*/ 2275928 h 5363341"/>
              <a:gd name="connsiteX34" fmla="*/ 1794642 w 7769773"/>
              <a:gd name="connsiteY34" fmla="*/ 2070976 h 5363341"/>
              <a:gd name="connsiteX35" fmla="*/ 1763111 w 7769773"/>
              <a:gd name="connsiteY35" fmla="*/ 1046217 h 5363341"/>
              <a:gd name="connsiteX36" fmla="*/ 2015359 w 7769773"/>
              <a:gd name="connsiteY36" fmla="*/ 841265 h 5363341"/>
              <a:gd name="connsiteX37" fmla="*/ 1933904 w 7769773"/>
              <a:gd name="connsiteY37" fmla="*/ 628431 h 5363341"/>
              <a:gd name="connsiteX38" fmla="*/ 1933904 w 7769773"/>
              <a:gd name="connsiteY38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286704 w 7769773"/>
              <a:gd name="connsiteY6" fmla="*/ 857031 h 5363341"/>
              <a:gd name="connsiteX7" fmla="*/ 5439104 w 7769773"/>
              <a:gd name="connsiteY7" fmla="*/ 1085631 h 5363341"/>
              <a:gd name="connsiteX8" fmla="*/ 5439104 w 7769773"/>
              <a:gd name="connsiteY8" fmla="*/ 1771431 h 5363341"/>
              <a:gd name="connsiteX9" fmla="*/ 5286704 w 7769773"/>
              <a:gd name="connsiteY9" fmla="*/ 2076231 h 5363341"/>
              <a:gd name="connsiteX10" fmla="*/ 5286704 w 7769773"/>
              <a:gd name="connsiteY10" fmla="*/ 2304831 h 5363341"/>
              <a:gd name="connsiteX11" fmla="*/ 7375635 w 7769773"/>
              <a:gd name="connsiteY11" fmla="*/ 2323224 h 5363341"/>
              <a:gd name="connsiteX12" fmla="*/ 7454463 w 7769773"/>
              <a:gd name="connsiteY12" fmla="*/ 3095734 h 5363341"/>
              <a:gd name="connsiteX13" fmla="*/ 5483773 w 7769773"/>
              <a:gd name="connsiteY13" fmla="*/ 3237624 h 5363341"/>
              <a:gd name="connsiteX14" fmla="*/ 5436476 w 7769773"/>
              <a:gd name="connsiteY14" fmla="*/ 3615997 h 5363341"/>
              <a:gd name="connsiteX15" fmla="*/ 5452242 w 7769773"/>
              <a:gd name="connsiteY15" fmla="*/ 5097955 h 5363341"/>
              <a:gd name="connsiteX16" fmla="*/ 5026573 w 7769773"/>
              <a:gd name="connsiteY16" fmla="*/ 5208314 h 5363341"/>
              <a:gd name="connsiteX17" fmla="*/ 2141483 w 7769773"/>
              <a:gd name="connsiteY17" fmla="*/ 5161017 h 5363341"/>
              <a:gd name="connsiteX18" fmla="*/ 1936532 w 7769773"/>
              <a:gd name="connsiteY18" fmla="*/ 5019128 h 5363341"/>
              <a:gd name="connsiteX19" fmla="*/ 1905001 w 7769773"/>
              <a:gd name="connsiteY19" fmla="*/ 5019128 h 5363341"/>
              <a:gd name="connsiteX20" fmla="*/ 1905001 w 7769773"/>
              <a:gd name="connsiteY20" fmla="*/ 4577693 h 5363341"/>
              <a:gd name="connsiteX21" fmla="*/ 1983828 w 7769773"/>
              <a:gd name="connsiteY21" fmla="*/ 4420038 h 5363341"/>
              <a:gd name="connsiteX22" fmla="*/ 1968063 w 7769773"/>
              <a:gd name="connsiteY22" fmla="*/ 4199321 h 5363341"/>
              <a:gd name="connsiteX23" fmla="*/ 1999594 w 7769773"/>
              <a:gd name="connsiteY23" fmla="*/ 4183555 h 5363341"/>
              <a:gd name="connsiteX24" fmla="*/ 1983828 w 7769773"/>
              <a:gd name="connsiteY24" fmla="*/ 4167790 h 5363341"/>
              <a:gd name="connsiteX25" fmla="*/ 1905001 w 7769773"/>
              <a:gd name="connsiteY25" fmla="*/ 4041665 h 5363341"/>
              <a:gd name="connsiteX26" fmla="*/ 1936532 w 7769773"/>
              <a:gd name="connsiteY26" fmla="*/ 3568700 h 5363341"/>
              <a:gd name="connsiteX27" fmla="*/ 2031125 w 7769773"/>
              <a:gd name="connsiteY27" fmla="*/ 3505638 h 5363341"/>
              <a:gd name="connsiteX28" fmla="*/ 2046890 w 7769773"/>
              <a:gd name="connsiteY28" fmla="*/ 3095734 h 5363341"/>
              <a:gd name="connsiteX29" fmla="*/ 312683 w 7769773"/>
              <a:gd name="connsiteY29" fmla="*/ 3127265 h 5363341"/>
              <a:gd name="connsiteX30" fmla="*/ 170794 w 7769773"/>
              <a:gd name="connsiteY30" fmla="*/ 2938079 h 5363341"/>
              <a:gd name="connsiteX31" fmla="*/ 186559 w 7769773"/>
              <a:gd name="connsiteY31" fmla="*/ 2370521 h 5363341"/>
              <a:gd name="connsiteX32" fmla="*/ 407276 w 7769773"/>
              <a:gd name="connsiteY32" fmla="*/ 2275928 h 5363341"/>
              <a:gd name="connsiteX33" fmla="*/ 1826173 w 7769773"/>
              <a:gd name="connsiteY33" fmla="*/ 2275928 h 5363341"/>
              <a:gd name="connsiteX34" fmla="*/ 1794642 w 7769773"/>
              <a:gd name="connsiteY34" fmla="*/ 2070976 h 5363341"/>
              <a:gd name="connsiteX35" fmla="*/ 1763111 w 7769773"/>
              <a:gd name="connsiteY35" fmla="*/ 1046217 h 5363341"/>
              <a:gd name="connsiteX36" fmla="*/ 2015359 w 7769773"/>
              <a:gd name="connsiteY36" fmla="*/ 841265 h 5363341"/>
              <a:gd name="connsiteX37" fmla="*/ 1933904 w 7769773"/>
              <a:gd name="connsiteY37" fmla="*/ 628431 h 5363341"/>
              <a:gd name="connsiteX38" fmla="*/ 1933904 w 7769773"/>
              <a:gd name="connsiteY38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286704 w 7769773"/>
              <a:gd name="connsiteY6" fmla="*/ 857031 h 5363341"/>
              <a:gd name="connsiteX7" fmla="*/ 5439104 w 7769773"/>
              <a:gd name="connsiteY7" fmla="*/ 1085631 h 5363341"/>
              <a:gd name="connsiteX8" fmla="*/ 5439104 w 7769773"/>
              <a:gd name="connsiteY8" fmla="*/ 1771431 h 5363341"/>
              <a:gd name="connsiteX9" fmla="*/ 5286704 w 7769773"/>
              <a:gd name="connsiteY9" fmla="*/ 2076231 h 5363341"/>
              <a:gd name="connsiteX10" fmla="*/ 5286704 w 7769773"/>
              <a:gd name="connsiteY10" fmla="*/ 2304831 h 5363341"/>
              <a:gd name="connsiteX11" fmla="*/ 7375635 w 7769773"/>
              <a:gd name="connsiteY11" fmla="*/ 2323224 h 5363341"/>
              <a:gd name="connsiteX12" fmla="*/ 7454463 w 7769773"/>
              <a:gd name="connsiteY12" fmla="*/ 3095734 h 5363341"/>
              <a:gd name="connsiteX13" fmla="*/ 5483773 w 7769773"/>
              <a:gd name="connsiteY13" fmla="*/ 3237624 h 5363341"/>
              <a:gd name="connsiteX14" fmla="*/ 5436476 w 7769773"/>
              <a:gd name="connsiteY14" fmla="*/ 3615997 h 5363341"/>
              <a:gd name="connsiteX15" fmla="*/ 5452242 w 7769773"/>
              <a:gd name="connsiteY15" fmla="*/ 5097955 h 5363341"/>
              <a:gd name="connsiteX16" fmla="*/ 5026573 w 7769773"/>
              <a:gd name="connsiteY16" fmla="*/ 5208314 h 5363341"/>
              <a:gd name="connsiteX17" fmla="*/ 2141483 w 7769773"/>
              <a:gd name="connsiteY17" fmla="*/ 5161017 h 5363341"/>
              <a:gd name="connsiteX18" fmla="*/ 1936532 w 7769773"/>
              <a:gd name="connsiteY18" fmla="*/ 5019128 h 5363341"/>
              <a:gd name="connsiteX19" fmla="*/ 1905001 w 7769773"/>
              <a:gd name="connsiteY19" fmla="*/ 5019128 h 5363341"/>
              <a:gd name="connsiteX20" fmla="*/ 1905001 w 7769773"/>
              <a:gd name="connsiteY20" fmla="*/ 4577693 h 5363341"/>
              <a:gd name="connsiteX21" fmla="*/ 1983828 w 7769773"/>
              <a:gd name="connsiteY21" fmla="*/ 4420038 h 5363341"/>
              <a:gd name="connsiteX22" fmla="*/ 1968063 w 7769773"/>
              <a:gd name="connsiteY22" fmla="*/ 4199321 h 5363341"/>
              <a:gd name="connsiteX23" fmla="*/ 1999594 w 7769773"/>
              <a:gd name="connsiteY23" fmla="*/ 4183555 h 5363341"/>
              <a:gd name="connsiteX24" fmla="*/ 1983828 w 7769773"/>
              <a:gd name="connsiteY24" fmla="*/ 4167790 h 5363341"/>
              <a:gd name="connsiteX25" fmla="*/ 1905001 w 7769773"/>
              <a:gd name="connsiteY25" fmla="*/ 4041665 h 5363341"/>
              <a:gd name="connsiteX26" fmla="*/ 1936532 w 7769773"/>
              <a:gd name="connsiteY26" fmla="*/ 3568700 h 5363341"/>
              <a:gd name="connsiteX27" fmla="*/ 2031125 w 7769773"/>
              <a:gd name="connsiteY27" fmla="*/ 3505638 h 5363341"/>
              <a:gd name="connsiteX28" fmla="*/ 2046890 w 7769773"/>
              <a:gd name="connsiteY28" fmla="*/ 3095734 h 5363341"/>
              <a:gd name="connsiteX29" fmla="*/ 312683 w 7769773"/>
              <a:gd name="connsiteY29" fmla="*/ 3127265 h 5363341"/>
              <a:gd name="connsiteX30" fmla="*/ 170794 w 7769773"/>
              <a:gd name="connsiteY30" fmla="*/ 2938079 h 5363341"/>
              <a:gd name="connsiteX31" fmla="*/ 186559 w 7769773"/>
              <a:gd name="connsiteY31" fmla="*/ 2370521 h 5363341"/>
              <a:gd name="connsiteX32" fmla="*/ 407276 w 7769773"/>
              <a:gd name="connsiteY32" fmla="*/ 2275928 h 5363341"/>
              <a:gd name="connsiteX33" fmla="*/ 1826173 w 7769773"/>
              <a:gd name="connsiteY33" fmla="*/ 2275928 h 5363341"/>
              <a:gd name="connsiteX34" fmla="*/ 1794642 w 7769773"/>
              <a:gd name="connsiteY34" fmla="*/ 2070976 h 5363341"/>
              <a:gd name="connsiteX35" fmla="*/ 1763111 w 7769773"/>
              <a:gd name="connsiteY35" fmla="*/ 1046217 h 5363341"/>
              <a:gd name="connsiteX36" fmla="*/ 2015359 w 7769773"/>
              <a:gd name="connsiteY36" fmla="*/ 841265 h 5363341"/>
              <a:gd name="connsiteX37" fmla="*/ 1933904 w 7769773"/>
              <a:gd name="connsiteY37" fmla="*/ 628431 h 5363341"/>
              <a:gd name="connsiteX38" fmla="*/ 1933904 w 7769773"/>
              <a:gd name="connsiteY38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286704 w 7769773"/>
              <a:gd name="connsiteY6" fmla="*/ 857031 h 5363341"/>
              <a:gd name="connsiteX7" fmla="*/ 5439104 w 7769773"/>
              <a:gd name="connsiteY7" fmla="*/ 1085631 h 5363341"/>
              <a:gd name="connsiteX8" fmla="*/ 5439104 w 7769773"/>
              <a:gd name="connsiteY8" fmla="*/ 1771431 h 5363341"/>
              <a:gd name="connsiteX9" fmla="*/ 5286704 w 7769773"/>
              <a:gd name="connsiteY9" fmla="*/ 2076231 h 5363341"/>
              <a:gd name="connsiteX10" fmla="*/ 5286704 w 7769773"/>
              <a:gd name="connsiteY10" fmla="*/ 2304831 h 5363341"/>
              <a:gd name="connsiteX11" fmla="*/ 7375635 w 7769773"/>
              <a:gd name="connsiteY11" fmla="*/ 2323224 h 5363341"/>
              <a:gd name="connsiteX12" fmla="*/ 7454463 w 7769773"/>
              <a:gd name="connsiteY12" fmla="*/ 3095734 h 5363341"/>
              <a:gd name="connsiteX13" fmla="*/ 5483773 w 7769773"/>
              <a:gd name="connsiteY13" fmla="*/ 3237624 h 5363341"/>
              <a:gd name="connsiteX14" fmla="*/ 5436476 w 7769773"/>
              <a:gd name="connsiteY14" fmla="*/ 3615997 h 5363341"/>
              <a:gd name="connsiteX15" fmla="*/ 5452242 w 7769773"/>
              <a:gd name="connsiteY15" fmla="*/ 5097955 h 5363341"/>
              <a:gd name="connsiteX16" fmla="*/ 5026573 w 7769773"/>
              <a:gd name="connsiteY16" fmla="*/ 5208314 h 5363341"/>
              <a:gd name="connsiteX17" fmla="*/ 2141483 w 7769773"/>
              <a:gd name="connsiteY17" fmla="*/ 5161017 h 5363341"/>
              <a:gd name="connsiteX18" fmla="*/ 1936532 w 7769773"/>
              <a:gd name="connsiteY18" fmla="*/ 5019128 h 5363341"/>
              <a:gd name="connsiteX19" fmla="*/ 1905001 w 7769773"/>
              <a:gd name="connsiteY19" fmla="*/ 5019128 h 5363341"/>
              <a:gd name="connsiteX20" fmla="*/ 1905001 w 7769773"/>
              <a:gd name="connsiteY20" fmla="*/ 4577693 h 5363341"/>
              <a:gd name="connsiteX21" fmla="*/ 1983828 w 7769773"/>
              <a:gd name="connsiteY21" fmla="*/ 4420038 h 5363341"/>
              <a:gd name="connsiteX22" fmla="*/ 1968063 w 7769773"/>
              <a:gd name="connsiteY22" fmla="*/ 4199321 h 5363341"/>
              <a:gd name="connsiteX23" fmla="*/ 1999594 w 7769773"/>
              <a:gd name="connsiteY23" fmla="*/ 4183555 h 5363341"/>
              <a:gd name="connsiteX24" fmla="*/ 1983828 w 7769773"/>
              <a:gd name="connsiteY24" fmla="*/ 4167790 h 5363341"/>
              <a:gd name="connsiteX25" fmla="*/ 1905001 w 7769773"/>
              <a:gd name="connsiteY25" fmla="*/ 4041665 h 5363341"/>
              <a:gd name="connsiteX26" fmla="*/ 1936532 w 7769773"/>
              <a:gd name="connsiteY26" fmla="*/ 3568700 h 5363341"/>
              <a:gd name="connsiteX27" fmla="*/ 2031125 w 7769773"/>
              <a:gd name="connsiteY27" fmla="*/ 3505638 h 5363341"/>
              <a:gd name="connsiteX28" fmla="*/ 2046890 w 7769773"/>
              <a:gd name="connsiteY28" fmla="*/ 3095734 h 5363341"/>
              <a:gd name="connsiteX29" fmla="*/ 312683 w 7769773"/>
              <a:gd name="connsiteY29" fmla="*/ 3127265 h 5363341"/>
              <a:gd name="connsiteX30" fmla="*/ 170794 w 7769773"/>
              <a:gd name="connsiteY30" fmla="*/ 2938079 h 5363341"/>
              <a:gd name="connsiteX31" fmla="*/ 186559 w 7769773"/>
              <a:gd name="connsiteY31" fmla="*/ 2370521 h 5363341"/>
              <a:gd name="connsiteX32" fmla="*/ 407276 w 7769773"/>
              <a:gd name="connsiteY32" fmla="*/ 2275928 h 5363341"/>
              <a:gd name="connsiteX33" fmla="*/ 1826173 w 7769773"/>
              <a:gd name="connsiteY33" fmla="*/ 2275928 h 5363341"/>
              <a:gd name="connsiteX34" fmla="*/ 1794642 w 7769773"/>
              <a:gd name="connsiteY34" fmla="*/ 2070976 h 5363341"/>
              <a:gd name="connsiteX35" fmla="*/ 1763111 w 7769773"/>
              <a:gd name="connsiteY35" fmla="*/ 1046217 h 5363341"/>
              <a:gd name="connsiteX36" fmla="*/ 2015359 w 7769773"/>
              <a:gd name="connsiteY36" fmla="*/ 841265 h 5363341"/>
              <a:gd name="connsiteX37" fmla="*/ 1933904 w 7769773"/>
              <a:gd name="connsiteY37" fmla="*/ 628431 h 5363341"/>
              <a:gd name="connsiteX38" fmla="*/ 1933904 w 7769773"/>
              <a:gd name="connsiteY38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286704 w 7769773"/>
              <a:gd name="connsiteY6" fmla="*/ 857031 h 5363341"/>
              <a:gd name="connsiteX7" fmla="*/ 5439104 w 7769773"/>
              <a:gd name="connsiteY7" fmla="*/ 1085631 h 5363341"/>
              <a:gd name="connsiteX8" fmla="*/ 5439104 w 7769773"/>
              <a:gd name="connsiteY8" fmla="*/ 1847631 h 5363341"/>
              <a:gd name="connsiteX9" fmla="*/ 5286704 w 7769773"/>
              <a:gd name="connsiteY9" fmla="*/ 2076231 h 5363341"/>
              <a:gd name="connsiteX10" fmla="*/ 5286704 w 7769773"/>
              <a:gd name="connsiteY10" fmla="*/ 2304831 h 5363341"/>
              <a:gd name="connsiteX11" fmla="*/ 7375635 w 7769773"/>
              <a:gd name="connsiteY11" fmla="*/ 2323224 h 5363341"/>
              <a:gd name="connsiteX12" fmla="*/ 7454463 w 7769773"/>
              <a:gd name="connsiteY12" fmla="*/ 3095734 h 5363341"/>
              <a:gd name="connsiteX13" fmla="*/ 5483773 w 7769773"/>
              <a:gd name="connsiteY13" fmla="*/ 3237624 h 5363341"/>
              <a:gd name="connsiteX14" fmla="*/ 5436476 w 7769773"/>
              <a:gd name="connsiteY14" fmla="*/ 3615997 h 5363341"/>
              <a:gd name="connsiteX15" fmla="*/ 5452242 w 7769773"/>
              <a:gd name="connsiteY15" fmla="*/ 5097955 h 5363341"/>
              <a:gd name="connsiteX16" fmla="*/ 5026573 w 7769773"/>
              <a:gd name="connsiteY16" fmla="*/ 5208314 h 5363341"/>
              <a:gd name="connsiteX17" fmla="*/ 2141483 w 7769773"/>
              <a:gd name="connsiteY17" fmla="*/ 5161017 h 5363341"/>
              <a:gd name="connsiteX18" fmla="*/ 1936532 w 7769773"/>
              <a:gd name="connsiteY18" fmla="*/ 5019128 h 5363341"/>
              <a:gd name="connsiteX19" fmla="*/ 1905001 w 7769773"/>
              <a:gd name="connsiteY19" fmla="*/ 5019128 h 5363341"/>
              <a:gd name="connsiteX20" fmla="*/ 1905001 w 7769773"/>
              <a:gd name="connsiteY20" fmla="*/ 4577693 h 5363341"/>
              <a:gd name="connsiteX21" fmla="*/ 1983828 w 7769773"/>
              <a:gd name="connsiteY21" fmla="*/ 4420038 h 5363341"/>
              <a:gd name="connsiteX22" fmla="*/ 1968063 w 7769773"/>
              <a:gd name="connsiteY22" fmla="*/ 4199321 h 5363341"/>
              <a:gd name="connsiteX23" fmla="*/ 1999594 w 7769773"/>
              <a:gd name="connsiteY23" fmla="*/ 4183555 h 5363341"/>
              <a:gd name="connsiteX24" fmla="*/ 1983828 w 7769773"/>
              <a:gd name="connsiteY24" fmla="*/ 4167790 h 5363341"/>
              <a:gd name="connsiteX25" fmla="*/ 1905001 w 7769773"/>
              <a:gd name="connsiteY25" fmla="*/ 4041665 h 5363341"/>
              <a:gd name="connsiteX26" fmla="*/ 1936532 w 7769773"/>
              <a:gd name="connsiteY26" fmla="*/ 3568700 h 5363341"/>
              <a:gd name="connsiteX27" fmla="*/ 2031125 w 7769773"/>
              <a:gd name="connsiteY27" fmla="*/ 3505638 h 5363341"/>
              <a:gd name="connsiteX28" fmla="*/ 2046890 w 7769773"/>
              <a:gd name="connsiteY28" fmla="*/ 3095734 h 5363341"/>
              <a:gd name="connsiteX29" fmla="*/ 312683 w 7769773"/>
              <a:gd name="connsiteY29" fmla="*/ 3127265 h 5363341"/>
              <a:gd name="connsiteX30" fmla="*/ 170794 w 7769773"/>
              <a:gd name="connsiteY30" fmla="*/ 2938079 h 5363341"/>
              <a:gd name="connsiteX31" fmla="*/ 186559 w 7769773"/>
              <a:gd name="connsiteY31" fmla="*/ 2370521 h 5363341"/>
              <a:gd name="connsiteX32" fmla="*/ 407276 w 7769773"/>
              <a:gd name="connsiteY32" fmla="*/ 2275928 h 5363341"/>
              <a:gd name="connsiteX33" fmla="*/ 1826173 w 7769773"/>
              <a:gd name="connsiteY33" fmla="*/ 2275928 h 5363341"/>
              <a:gd name="connsiteX34" fmla="*/ 1794642 w 7769773"/>
              <a:gd name="connsiteY34" fmla="*/ 2070976 h 5363341"/>
              <a:gd name="connsiteX35" fmla="*/ 1763111 w 7769773"/>
              <a:gd name="connsiteY35" fmla="*/ 1046217 h 5363341"/>
              <a:gd name="connsiteX36" fmla="*/ 2015359 w 7769773"/>
              <a:gd name="connsiteY36" fmla="*/ 841265 h 5363341"/>
              <a:gd name="connsiteX37" fmla="*/ 1933904 w 7769773"/>
              <a:gd name="connsiteY37" fmla="*/ 628431 h 5363341"/>
              <a:gd name="connsiteX38" fmla="*/ 1933904 w 7769773"/>
              <a:gd name="connsiteY38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286704 w 7769773"/>
              <a:gd name="connsiteY6" fmla="*/ 857031 h 5363341"/>
              <a:gd name="connsiteX7" fmla="*/ 5439104 w 7769773"/>
              <a:gd name="connsiteY7" fmla="*/ 1085631 h 5363341"/>
              <a:gd name="connsiteX8" fmla="*/ 5439104 w 7769773"/>
              <a:gd name="connsiteY8" fmla="*/ 1847631 h 5363341"/>
              <a:gd name="connsiteX9" fmla="*/ 5286704 w 7769773"/>
              <a:gd name="connsiteY9" fmla="*/ 2076231 h 5363341"/>
              <a:gd name="connsiteX10" fmla="*/ 5286704 w 7769773"/>
              <a:gd name="connsiteY10" fmla="*/ 2304831 h 5363341"/>
              <a:gd name="connsiteX11" fmla="*/ 7375635 w 7769773"/>
              <a:gd name="connsiteY11" fmla="*/ 2323224 h 5363341"/>
              <a:gd name="connsiteX12" fmla="*/ 7454463 w 7769773"/>
              <a:gd name="connsiteY12" fmla="*/ 3095734 h 5363341"/>
              <a:gd name="connsiteX13" fmla="*/ 5483773 w 7769773"/>
              <a:gd name="connsiteY13" fmla="*/ 3237624 h 5363341"/>
              <a:gd name="connsiteX14" fmla="*/ 5436476 w 7769773"/>
              <a:gd name="connsiteY14" fmla="*/ 3615997 h 5363341"/>
              <a:gd name="connsiteX15" fmla="*/ 5452242 w 7769773"/>
              <a:gd name="connsiteY15" fmla="*/ 5097955 h 5363341"/>
              <a:gd name="connsiteX16" fmla="*/ 5026573 w 7769773"/>
              <a:gd name="connsiteY16" fmla="*/ 5208314 h 5363341"/>
              <a:gd name="connsiteX17" fmla="*/ 2141483 w 7769773"/>
              <a:gd name="connsiteY17" fmla="*/ 5161017 h 5363341"/>
              <a:gd name="connsiteX18" fmla="*/ 1936532 w 7769773"/>
              <a:gd name="connsiteY18" fmla="*/ 5019128 h 5363341"/>
              <a:gd name="connsiteX19" fmla="*/ 1905001 w 7769773"/>
              <a:gd name="connsiteY19" fmla="*/ 5019128 h 5363341"/>
              <a:gd name="connsiteX20" fmla="*/ 1905001 w 7769773"/>
              <a:gd name="connsiteY20" fmla="*/ 4577693 h 5363341"/>
              <a:gd name="connsiteX21" fmla="*/ 1983828 w 7769773"/>
              <a:gd name="connsiteY21" fmla="*/ 4420038 h 5363341"/>
              <a:gd name="connsiteX22" fmla="*/ 1968063 w 7769773"/>
              <a:gd name="connsiteY22" fmla="*/ 4199321 h 5363341"/>
              <a:gd name="connsiteX23" fmla="*/ 1999594 w 7769773"/>
              <a:gd name="connsiteY23" fmla="*/ 4183555 h 5363341"/>
              <a:gd name="connsiteX24" fmla="*/ 1983828 w 7769773"/>
              <a:gd name="connsiteY24" fmla="*/ 4167790 h 5363341"/>
              <a:gd name="connsiteX25" fmla="*/ 1905001 w 7769773"/>
              <a:gd name="connsiteY25" fmla="*/ 4041665 h 5363341"/>
              <a:gd name="connsiteX26" fmla="*/ 1936532 w 7769773"/>
              <a:gd name="connsiteY26" fmla="*/ 3568700 h 5363341"/>
              <a:gd name="connsiteX27" fmla="*/ 2031125 w 7769773"/>
              <a:gd name="connsiteY27" fmla="*/ 3505638 h 5363341"/>
              <a:gd name="connsiteX28" fmla="*/ 2046890 w 7769773"/>
              <a:gd name="connsiteY28" fmla="*/ 3095734 h 5363341"/>
              <a:gd name="connsiteX29" fmla="*/ 312683 w 7769773"/>
              <a:gd name="connsiteY29" fmla="*/ 3127265 h 5363341"/>
              <a:gd name="connsiteX30" fmla="*/ 170794 w 7769773"/>
              <a:gd name="connsiteY30" fmla="*/ 2938079 h 5363341"/>
              <a:gd name="connsiteX31" fmla="*/ 186559 w 7769773"/>
              <a:gd name="connsiteY31" fmla="*/ 2370521 h 5363341"/>
              <a:gd name="connsiteX32" fmla="*/ 407276 w 7769773"/>
              <a:gd name="connsiteY32" fmla="*/ 2275928 h 5363341"/>
              <a:gd name="connsiteX33" fmla="*/ 1826173 w 7769773"/>
              <a:gd name="connsiteY33" fmla="*/ 2275928 h 5363341"/>
              <a:gd name="connsiteX34" fmla="*/ 1794642 w 7769773"/>
              <a:gd name="connsiteY34" fmla="*/ 2070976 h 5363341"/>
              <a:gd name="connsiteX35" fmla="*/ 1763111 w 7769773"/>
              <a:gd name="connsiteY35" fmla="*/ 1046217 h 5363341"/>
              <a:gd name="connsiteX36" fmla="*/ 2015359 w 7769773"/>
              <a:gd name="connsiteY36" fmla="*/ 841265 h 5363341"/>
              <a:gd name="connsiteX37" fmla="*/ 1933904 w 7769773"/>
              <a:gd name="connsiteY37" fmla="*/ 628431 h 5363341"/>
              <a:gd name="connsiteX38" fmla="*/ 1933904 w 7769773"/>
              <a:gd name="connsiteY38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286704 w 7769773"/>
              <a:gd name="connsiteY6" fmla="*/ 857031 h 5363341"/>
              <a:gd name="connsiteX7" fmla="*/ 5439104 w 7769773"/>
              <a:gd name="connsiteY7" fmla="*/ 1085631 h 5363341"/>
              <a:gd name="connsiteX8" fmla="*/ 5439104 w 7769773"/>
              <a:gd name="connsiteY8" fmla="*/ 1847631 h 5363341"/>
              <a:gd name="connsiteX9" fmla="*/ 5286704 w 7769773"/>
              <a:gd name="connsiteY9" fmla="*/ 2076231 h 5363341"/>
              <a:gd name="connsiteX10" fmla="*/ 5286704 w 7769773"/>
              <a:gd name="connsiteY10" fmla="*/ 2304831 h 5363341"/>
              <a:gd name="connsiteX11" fmla="*/ 7375635 w 7769773"/>
              <a:gd name="connsiteY11" fmla="*/ 2323224 h 5363341"/>
              <a:gd name="connsiteX12" fmla="*/ 7454463 w 7769773"/>
              <a:gd name="connsiteY12" fmla="*/ 3095734 h 5363341"/>
              <a:gd name="connsiteX13" fmla="*/ 5483773 w 7769773"/>
              <a:gd name="connsiteY13" fmla="*/ 3237624 h 5363341"/>
              <a:gd name="connsiteX14" fmla="*/ 5436476 w 7769773"/>
              <a:gd name="connsiteY14" fmla="*/ 3615997 h 5363341"/>
              <a:gd name="connsiteX15" fmla="*/ 5452242 w 7769773"/>
              <a:gd name="connsiteY15" fmla="*/ 5097955 h 5363341"/>
              <a:gd name="connsiteX16" fmla="*/ 5026573 w 7769773"/>
              <a:gd name="connsiteY16" fmla="*/ 5208314 h 5363341"/>
              <a:gd name="connsiteX17" fmla="*/ 2141483 w 7769773"/>
              <a:gd name="connsiteY17" fmla="*/ 5161017 h 5363341"/>
              <a:gd name="connsiteX18" fmla="*/ 1936532 w 7769773"/>
              <a:gd name="connsiteY18" fmla="*/ 5019128 h 5363341"/>
              <a:gd name="connsiteX19" fmla="*/ 1905001 w 7769773"/>
              <a:gd name="connsiteY19" fmla="*/ 5019128 h 5363341"/>
              <a:gd name="connsiteX20" fmla="*/ 1905001 w 7769773"/>
              <a:gd name="connsiteY20" fmla="*/ 4577693 h 5363341"/>
              <a:gd name="connsiteX21" fmla="*/ 1983828 w 7769773"/>
              <a:gd name="connsiteY21" fmla="*/ 4420038 h 5363341"/>
              <a:gd name="connsiteX22" fmla="*/ 1968063 w 7769773"/>
              <a:gd name="connsiteY22" fmla="*/ 4199321 h 5363341"/>
              <a:gd name="connsiteX23" fmla="*/ 1999594 w 7769773"/>
              <a:gd name="connsiteY23" fmla="*/ 4183555 h 5363341"/>
              <a:gd name="connsiteX24" fmla="*/ 1983828 w 7769773"/>
              <a:gd name="connsiteY24" fmla="*/ 4167790 h 5363341"/>
              <a:gd name="connsiteX25" fmla="*/ 1905001 w 7769773"/>
              <a:gd name="connsiteY25" fmla="*/ 4041665 h 5363341"/>
              <a:gd name="connsiteX26" fmla="*/ 1936532 w 7769773"/>
              <a:gd name="connsiteY26" fmla="*/ 3568700 h 5363341"/>
              <a:gd name="connsiteX27" fmla="*/ 2031125 w 7769773"/>
              <a:gd name="connsiteY27" fmla="*/ 3505638 h 5363341"/>
              <a:gd name="connsiteX28" fmla="*/ 2046890 w 7769773"/>
              <a:gd name="connsiteY28" fmla="*/ 3095734 h 5363341"/>
              <a:gd name="connsiteX29" fmla="*/ 312683 w 7769773"/>
              <a:gd name="connsiteY29" fmla="*/ 3127265 h 5363341"/>
              <a:gd name="connsiteX30" fmla="*/ 170794 w 7769773"/>
              <a:gd name="connsiteY30" fmla="*/ 2938079 h 5363341"/>
              <a:gd name="connsiteX31" fmla="*/ 186559 w 7769773"/>
              <a:gd name="connsiteY31" fmla="*/ 2370521 h 5363341"/>
              <a:gd name="connsiteX32" fmla="*/ 407276 w 7769773"/>
              <a:gd name="connsiteY32" fmla="*/ 2275928 h 5363341"/>
              <a:gd name="connsiteX33" fmla="*/ 1826173 w 7769773"/>
              <a:gd name="connsiteY33" fmla="*/ 2275928 h 5363341"/>
              <a:gd name="connsiteX34" fmla="*/ 1794642 w 7769773"/>
              <a:gd name="connsiteY34" fmla="*/ 2070976 h 5363341"/>
              <a:gd name="connsiteX35" fmla="*/ 1763111 w 7769773"/>
              <a:gd name="connsiteY35" fmla="*/ 1046217 h 5363341"/>
              <a:gd name="connsiteX36" fmla="*/ 2015359 w 7769773"/>
              <a:gd name="connsiteY36" fmla="*/ 841265 h 5363341"/>
              <a:gd name="connsiteX37" fmla="*/ 1933904 w 7769773"/>
              <a:gd name="connsiteY37" fmla="*/ 628431 h 5363341"/>
              <a:gd name="connsiteX38" fmla="*/ 1933904 w 7769773"/>
              <a:gd name="connsiteY38" fmla="*/ 247431 h 5363341"/>
              <a:gd name="connsiteX0" fmla="*/ 1933904 w 7769773"/>
              <a:gd name="connsiteY0" fmla="*/ 247431 h 5363341"/>
              <a:gd name="connsiteX1" fmla="*/ 2238704 w 7769773"/>
              <a:gd name="connsiteY1" fmla="*/ 18831 h 5363341"/>
              <a:gd name="connsiteX2" fmla="*/ 5058104 w 7769773"/>
              <a:gd name="connsiteY2" fmla="*/ 18830 h 5363341"/>
              <a:gd name="connsiteX3" fmla="*/ 5286704 w 7769773"/>
              <a:gd name="connsiteY3" fmla="*/ 247431 h 5363341"/>
              <a:gd name="connsiteX4" fmla="*/ 5286704 w 7769773"/>
              <a:gd name="connsiteY4" fmla="*/ 476031 h 5363341"/>
              <a:gd name="connsiteX5" fmla="*/ 5263056 w 7769773"/>
              <a:gd name="connsiteY5" fmla="*/ 715141 h 5363341"/>
              <a:gd name="connsiteX6" fmla="*/ 5286704 w 7769773"/>
              <a:gd name="connsiteY6" fmla="*/ 857031 h 5363341"/>
              <a:gd name="connsiteX7" fmla="*/ 5439104 w 7769773"/>
              <a:gd name="connsiteY7" fmla="*/ 1085631 h 5363341"/>
              <a:gd name="connsiteX8" fmla="*/ 5439104 w 7769773"/>
              <a:gd name="connsiteY8" fmla="*/ 1847631 h 5363341"/>
              <a:gd name="connsiteX9" fmla="*/ 5286704 w 7769773"/>
              <a:gd name="connsiteY9" fmla="*/ 2076231 h 5363341"/>
              <a:gd name="connsiteX10" fmla="*/ 5286704 w 7769773"/>
              <a:gd name="connsiteY10" fmla="*/ 2304831 h 5363341"/>
              <a:gd name="connsiteX11" fmla="*/ 7375635 w 7769773"/>
              <a:gd name="connsiteY11" fmla="*/ 2323224 h 5363341"/>
              <a:gd name="connsiteX12" fmla="*/ 7454463 w 7769773"/>
              <a:gd name="connsiteY12" fmla="*/ 3095734 h 5363341"/>
              <a:gd name="connsiteX13" fmla="*/ 5483773 w 7769773"/>
              <a:gd name="connsiteY13" fmla="*/ 3237624 h 5363341"/>
              <a:gd name="connsiteX14" fmla="*/ 5436476 w 7769773"/>
              <a:gd name="connsiteY14" fmla="*/ 3615997 h 5363341"/>
              <a:gd name="connsiteX15" fmla="*/ 5452242 w 7769773"/>
              <a:gd name="connsiteY15" fmla="*/ 5097955 h 5363341"/>
              <a:gd name="connsiteX16" fmla="*/ 5026573 w 7769773"/>
              <a:gd name="connsiteY16" fmla="*/ 5208314 h 5363341"/>
              <a:gd name="connsiteX17" fmla="*/ 2141483 w 7769773"/>
              <a:gd name="connsiteY17" fmla="*/ 5161017 h 5363341"/>
              <a:gd name="connsiteX18" fmla="*/ 1936532 w 7769773"/>
              <a:gd name="connsiteY18" fmla="*/ 5019128 h 5363341"/>
              <a:gd name="connsiteX19" fmla="*/ 1905001 w 7769773"/>
              <a:gd name="connsiteY19" fmla="*/ 5019128 h 5363341"/>
              <a:gd name="connsiteX20" fmla="*/ 1905001 w 7769773"/>
              <a:gd name="connsiteY20" fmla="*/ 4577693 h 5363341"/>
              <a:gd name="connsiteX21" fmla="*/ 1983828 w 7769773"/>
              <a:gd name="connsiteY21" fmla="*/ 4420038 h 5363341"/>
              <a:gd name="connsiteX22" fmla="*/ 1968063 w 7769773"/>
              <a:gd name="connsiteY22" fmla="*/ 4199321 h 5363341"/>
              <a:gd name="connsiteX23" fmla="*/ 1999594 w 7769773"/>
              <a:gd name="connsiteY23" fmla="*/ 4183555 h 5363341"/>
              <a:gd name="connsiteX24" fmla="*/ 1983828 w 7769773"/>
              <a:gd name="connsiteY24" fmla="*/ 4167790 h 5363341"/>
              <a:gd name="connsiteX25" fmla="*/ 1905001 w 7769773"/>
              <a:gd name="connsiteY25" fmla="*/ 4041665 h 5363341"/>
              <a:gd name="connsiteX26" fmla="*/ 1936532 w 7769773"/>
              <a:gd name="connsiteY26" fmla="*/ 3568700 h 5363341"/>
              <a:gd name="connsiteX27" fmla="*/ 2031125 w 7769773"/>
              <a:gd name="connsiteY27" fmla="*/ 3505638 h 5363341"/>
              <a:gd name="connsiteX28" fmla="*/ 2046890 w 7769773"/>
              <a:gd name="connsiteY28" fmla="*/ 3095734 h 5363341"/>
              <a:gd name="connsiteX29" fmla="*/ 312683 w 7769773"/>
              <a:gd name="connsiteY29" fmla="*/ 3127265 h 5363341"/>
              <a:gd name="connsiteX30" fmla="*/ 170794 w 7769773"/>
              <a:gd name="connsiteY30" fmla="*/ 2938079 h 5363341"/>
              <a:gd name="connsiteX31" fmla="*/ 186559 w 7769773"/>
              <a:gd name="connsiteY31" fmla="*/ 2370521 h 5363341"/>
              <a:gd name="connsiteX32" fmla="*/ 407276 w 7769773"/>
              <a:gd name="connsiteY32" fmla="*/ 2275928 h 5363341"/>
              <a:gd name="connsiteX33" fmla="*/ 1826173 w 7769773"/>
              <a:gd name="connsiteY33" fmla="*/ 2275928 h 5363341"/>
              <a:gd name="connsiteX34" fmla="*/ 1794642 w 7769773"/>
              <a:gd name="connsiteY34" fmla="*/ 2070976 h 5363341"/>
              <a:gd name="connsiteX35" fmla="*/ 1763111 w 7769773"/>
              <a:gd name="connsiteY35" fmla="*/ 1046217 h 5363341"/>
              <a:gd name="connsiteX36" fmla="*/ 2015359 w 7769773"/>
              <a:gd name="connsiteY36" fmla="*/ 841265 h 5363341"/>
              <a:gd name="connsiteX37" fmla="*/ 1933904 w 7769773"/>
              <a:gd name="connsiteY37" fmla="*/ 628431 h 5363341"/>
              <a:gd name="connsiteX38" fmla="*/ 1933904 w 7769773"/>
              <a:gd name="connsiteY38" fmla="*/ 247431 h 5363341"/>
              <a:gd name="connsiteX0" fmla="*/ 1933904 w 7739118"/>
              <a:gd name="connsiteY0" fmla="*/ 247431 h 5363341"/>
              <a:gd name="connsiteX1" fmla="*/ 2238704 w 7739118"/>
              <a:gd name="connsiteY1" fmla="*/ 18831 h 5363341"/>
              <a:gd name="connsiteX2" fmla="*/ 5058104 w 7739118"/>
              <a:gd name="connsiteY2" fmla="*/ 18830 h 5363341"/>
              <a:gd name="connsiteX3" fmla="*/ 5286704 w 7739118"/>
              <a:gd name="connsiteY3" fmla="*/ 247431 h 5363341"/>
              <a:gd name="connsiteX4" fmla="*/ 5286704 w 7739118"/>
              <a:gd name="connsiteY4" fmla="*/ 476031 h 5363341"/>
              <a:gd name="connsiteX5" fmla="*/ 5263056 w 7739118"/>
              <a:gd name="connsiteY5" fmla="*/ 715141 h 5363341"/>
              <a:gd name="connsiteX6" fmla="*/ 5286704 w 7739118"/>
              <a:gd name="connsiteY6" fmla="*/ 857031 h 5363341"/>
              <a:gd name="connsiteX7" fmla="*/ 5439104 w 7739118"/>
              <a:gd name="connsiteY7" fmla="*/ 1085631 h 5363341"/>
              <a:gd name="connsiteX8" fmla="*/ 5439104 w 7739118"/>
              <a:gd name="connsiteY8" fmla="*/ 1847631 h 5363341"/>
              <a:gd name="connsiteX9" fmla="*/ 5286704 w 7739118"/>
              <a:gd name="connsiteY9" fmla="*/ 2076231 h 5363341"/>
              <a:gd name="connsiteX10" fmla="*/ 5286704 w 7739118"/>
              <a:gd name="connsiteY10" fmla="*/ 2304831 h 5363341"/>
              <a:gd name="connsiteX11" fmla="*/ 7191704 w 7739118"/>
              <a:gd name="connsiteY11" fmla="*/ 2381031 h 5363341"/>
              <a:gd name="connsiteX12" fmla="*/ 7454463 w 7739118"/>
              <a:gd name="connsiteY12" fmla="*/ 3095734 h 5363341"/>
              <a:gd name="connsiteX13" fmla="*/ 5483773 w 7739118"/>
              <a:gd name="connsiteY13" fmla="*/ 3237624 h 5363341"/>
              <a:gd name="connsiteX14" fmla="*/ 5436476 w 7739118"/>
              <a:gd name="connsiteY14" fmla="*/ 3615997 h 5363341"/>
              <a:gd name="connsiteX15" fmla="*/ 5452242 w 7739118"/>
              <a:gd name="connsiteY15" fmla="*/ 5097955 h 5363341"/>
              <a:gd name="connsiteX16" fmla="*/ 5026573 w 7739118"/>
              <a:gd name="connsiteY16" fmla="*/ 5208314 h 5363341"/>
              <a:gd name="connsiteX17" fmla="*/ 2141483 w 7739118"/>
              <a:gd name="connsiteY17" fmla="*/ 5161017 h 5363341"/>
              <a:gd name="connsiteX18" fmla="*/ 1936532 w 7739118"/>
              <a:gd name="connsiteY18" fmla="*/ 5019128 h 5363341"/>
              <a:gd name="connsiteX19" fmla="*/ 1905001 w 7739118"/>
              <a:gd name="connsiteY19" fmla="*/ 5019128 h 5363341"/>
              <a:gd name="connsiteX20" fmla="*/ 1905001 w 7739118"/>
              <a:gd name="connsiteY20" fmla="*/ 4577693 h 5363341"/>
              <a:gd name="connsiteX21" fmla="*/ 1983828 w 7739118"/>
              <a:gd name="connsiteY21" fmla="*/ 4420038 h 5363341"/>
              <a:gd name="connsiteX22" fmla="*/ 1968063 w 7739118"/>
              <a:gd name="connsiteY22" fmla="*/ 4199321 h 5363341"/>
              <a:gd name="connsiteX23" fmla="*/ 1999594 w 7739118"/>
              <a:gd name="connsiteY23" fmla="*/ 4183555 h 5363341"/>
              <a:gd name="connsiteX24" fmla="*/ 1983828 w 7739118"/>
              <a:gd name="connsiteY24" fmla="*/ 4167790 h 5363341"/>
              <a:gd name="connsiteX25" fmla="*/ 1905001 w 7739118"/>
              <a:gd name="connsiteY25" fmla="*/ 4041665 h 5363341"/>
              <a:gd name="connsiteX26" fmla="*/ 1936532 w 7739118"/>
              <a:gd name="connsiteY26" fmla="*/ 3568700 h 5363341"/>
              <a:gd name="connsiteX27" fmla="*/ 2031125 w 7739118"/>
              <a:gd name="connsiteY27" fmla="*/ 3505638 h 5363341"/>
              <a:gd name="connsiteX28" fmla="*/ 2046890 w 7739118"/>
              <a:gd name="connsiteY28" fmla="*/ 3095734 h 5363341"/>
              <a:gd name="connsiteX29" fmla="*/ 312683 w 7739118"/>
              <a:gd name="connsiteY29" fmla="*/ 3127265 h 5363341"/>
              <a:gd name="connsiteX30" fmla="*/ 170794 w 7739118"/>
              <a:gd name="connsiteY30" fmla="*/ 2938079 h 5363341"/>
              <a:gd name="connsiteX31" fmla="*/ 186559 w 7739118"/>
              <a:gd name="connsiteY31" fmla="*/ 2370521 h 5363341"/>
              <a:gd name="connsiteX32" fmla="*/ 407276 w 7739118"/>
              <a:gd name="connsiteY32" fmla="*/ 2275928 h 5363341"/>
              <a:gd name="connsiteX33" fmla="*/ 1826173 w 7739118"/>
              <a:gd name="connsiteY33" fmla="*/ 2275928 h 5363341"/>
              <a:gd name="connsiteX34" fmla="*/ 1794642 w 7739118"/>
              <a:gd name="connsiteY34" fmla="*/ 2070976 h 5363341"/>
              <a:gd name="connsiteX35" fmla="*/ 1763111 w 7739118"/>
              <a:gd name="connsiteY35" fmla="*/ 1046217 h 5363341"/>
              <a:gd name="connsiteX36" fmla="*/ 2015359 w 7739118"/>
              <a:gd name="connsiteY36" fmla="*/ 841265 h 5363341"/>
              <a:gd name="connsiteX37" fmla="*/ 1933904 w 7739118"/>
              <a:gd name="connsiteY37" fmla="*/ 628431 h 5363341"/>
              <a:gd name="connsiteX38" fmla="*/ 1933904 w 7739118"/>
              <a:gd name="connsiteY38" fmla="*/ 247431 h 5363341"/>
              <a:gd name="connsiteX0" fmla="*/ 1933904 w 7739118"/>
              <a:gd name="connsiteY0" fmla="*/ 247431 h 5363341"/>
              <a:gd name="connsiteX1" fmla="*/ 2238704 w 7739118"/>
              <a:gd name="connsiteY1" fmla="*/ 18831 h 5363341"/>
              <a:gd name="connsiteX2" fmla="*/ 5058104 w 7739118"/>
              <a:gd name="connsiteY2" fmla="*/ 18830 h 5363341"/>
              <a:gd name="connsiteX3" fmla="*/ 5286704 w 7739118"/>
              <a:gd name="connsiteY3" fmla="*/ 247431 h 5363341"/>
              <a:gd name="connsiteX4" fmla="*/ 5286704 w 7739118"/>
              <a:gd name="connsiteY4" fmla="*/ 476031 h 5363341"/>
              <a:gd name="connsiteX5" fmla="*/ 5263056 w 7739118"/>
              <a:gd name="connsiteY5" fmla="*/ 715141 h 5363341"/>
              <a:gd name="connsiteX6" fmla="*/ 5286704 w 7739118"/>
              <a:gd name="connsiteY6" fmla="*/ 857031 h 5363341"/>
              <a:gd name="connsiteX7" fmla="*/ 5439104 w 7739118"/>
              <a:gd name="connsiteY7" fmla="*/ 1085631 h 5363341"/>
              <a:gd name="connsiteX8" fmla="*/ 5439104 w 7739118"/>
              <a:gd name="connsiteY8" fmla="*/ 1847631 h 5363341"/>
              <a:gd name="connsiteX9" fmla="*/ 5286704 w 7739118"/>
              <a:gd name="connsiteY9" fmla="*/ 2076231 h 5363341"/>
              <a:gd name="connsiteX10" fmla="*/ 5286704 w 7739118"/>
              <a:gd name="connsiteY10" fmla="*/ 2304831 h 5363341"/>
              <a:gd name="connsiteX11" fmla="*/ 7191704 w 7739118"/>
              <a:gd name="connsiteY11" fmla="*/ 2381031 h 5363341"/>
              <a:gd name="connsiteX12" fmla="*/ 7454463 w 7739118"/>
              <a:gd name="connsiteY12" fmla="*/ 3095734 h 5363341"/>
              <a:gd name="connsiteX13" fmla="*/ 5483773 w 7739118"/>
              <a:gd name="connsiteY13" fmla="*/ 3237624 h 5363341"/>
              <a:gd name="connsiteX14" fmla="*/ 5436476 w 7739118"/>
              <a:gd name="connsiteY14" fmla="*/ 3615997 h 5363341"/>
              <a:gd name="connsiteX15" fmla="*/ 5452242 w 7739118"/>
              <a:gd name="connsiteY15" fmla="*/ 5097955 h 5363341"/>
              <a:gd name="connsiteX16" fmla="*/ 5026573 w 7739118"/>
              <a:gd name="connsiteY16" fmla="*/ 5208314 h 5363341"/>
              <a:gd name="connsiteX17" fmla="*/ 2141483 w 7739118"/>
              <a:gd name="connsiteY17" fmla="*/ 5161017 h 5363341"/>
              <a:gd name="connsiteX18" fmla="*/ 1936532 w 7739118"/>
              <a:gd name="connsiteY18" fmla="*/ 5019128 h 5363341"/>
              <a:gd name="connsiteX19" fmla="*/ 1905001 w 7739118"/>
              <a:gd name="connsiteY19" fmla="*/ 5019128 h 5363341"/>
              <a:gd name="connsiteX20" fmla="*/ 1905001 w 7739118"/>
              <a:gd name="connsiteY20" fmla="*/ 4577693 h 5363341"/>
              <a:gd name="connsiteX21" fmla="*/ 1983828 w 7739118"/>
              <a:gd name="connsiteY21" fmla="*/ 4420038 h 5363341"/>
              <a:gd name="connsiteX22" fmla="*/ 1968063 w 7739118"/>
              <a:gd name="connsiteY22" fmla="*/ 4199321 h 5363341"/>
              <a:gd name="connsiteX23" fmla="*/ 1999594 w 7739118"/>
              <a:gd name="connsiteY23" fmla="*/ 4183555 h 5363341"/>
              <a:gd name="connsiteX24" fmla="*/ 1983828 w 7739118"/>
              <a:gd name="connsiteY24" fmla="*/ 4167790 h 5363341"/>
              <a:gd name="connsiteX25" fmla="*/ 1905001 w 7739118"/>
              <a:gd name="connsiteY25" fmla="*/ 4041665 h 5363341"/>
              <a:gd name="connsiteX26" fmla="*/ 1936532 w 7739118"/>
              <a:gd name="connsiteY26" fmla="*/ 3568700 h 5363341"/>
              <a:gd name="connsiteX27" fmla="*/ 2031125 w 7739118"/>
              <a:gd name="connsiteY27" fmla="*/ 3505638 h 5363341"/>
              <a:gd name="connsiteX28" fmla="*/ 2046890 w 7739118"/>
              <a:gd name="connsiteY28" fmla="*/ 3095734 h 5363341"/>
              <a:gd name="connsiteX29" fmla="*/ 312683 w 7739118"/>
              <a:gd name="connsiteY29" fmla="*/ 3127265 h 5363341"/>
              <a:gd name="connsiteX30" fmla="*/ 170794 w 7739118"/>
              <a:gd name="connsiteY30" fmla="*/ 2938079 h 5363341"/>
              <a:gd name="connsiteX31" fmla="*/ 186559 w 7739118"/>
              <a:gd name="connsiteY31" fmla="*/ 2370521 h 5363341"/>
              <a:gd name="connsiteX32" fmla="*/ 407276 w 7739118"/>
              <a:gd name="connsiteY32" fmla="*/ 2275928 h 5363341"/>
              <a:gd name="connsiteX33" fmla="*/ 1826173 w 7739118"/>
              <a:gd name="connsiteY33" fmla="*/ 2275928 h 5363341"/>
              <a:gd name="connsiteX34" fmla="*/ 1794642 w 7739118"/>
              <a:gd name="connsiteY34" fmla="*/ 2070976 h 5363341"/>
              <a:gd name="connsiteX35" fmla="*/ 1763111 w 7739118"/>
              <a:gd name="connsiteY35" fmla="*/ 1046217 h 5363341"/>
              <a:gd name="connsiteX36" fmla="*/ 2015359 w 7739118"/>
              <a:gd name="connsiteY36" fmla="*/ 841265 h 5363341"/>
              <a:gd name="connsiteX37" fmla="*/ 1933904 w 7739118"/>
              <a:gd name="connsiteY37" fmla="*/ 628431 h 5363341"/>
              <a:gd name="connsiteX38" fmla="*/ 1933904 w 7739118"/>
              <a:gd name="connsiteY38" fmla="*/ 247431 h 5363341"/>
              <a:gd name="connsiteX0" fmla="*/ 1933904 w 7739118"/>
              <a:gd name="connsiteY0" fmla="*/ 247431 h 5363341"/>
              <a:gd name="connsiteX1" fmla="*/ 2238704 w 7739118"/>
              <a:gd name="connsiteY1" fmla="*/ 18831 h 5363341"/>
              <a:gd name="connsiteX2" fmla="*/ 5058104 w 7739118"/>
              <a:gd name="connsiteY2" fmla="*/ 18830 h 5363341"/>
              <a:gd name="connsiteX3" fmla="*/ 5286704 w 7739118"/>
              <a:gd name="connsiteY3" fmla="*/ 247431 h 5363341"/>
              <a:gd name="connsiteX4" fmla="*/ 5286704 w 7739118"/>
              <a:gd name="connsiteY4" fmla="*/ 476031 h 5363341"/>
              <a:gd name="connsiteX5" fmla="*/ 5263056 w 7739118"/>
              <a:gd name="connsiteY5" fmla="*/ 715141 h 5363341"/>
              <a:gd name="connsiteX6" fmla="*/ 5286704 w 7739118"/>
              <a:gd name="connsiteY6" fmla="*/ 857031 h 5363341"/>
              <a:gd name="connsiteX7" fmla="*/ 5439104 w 7739118"/>
              <a:gd name="connsiteY7" fmla="*/ 1085631 h 5363341"/>
              <a:gd name="connsiteX8" fmla="*/ 5439104 w 7739118"/>
              <a:gd name="connsiteY8" fmla="*/ 1847631 h 5363341"/>
              <a:gd name="connsiteX9" fmla="*/ 5286704 w 7739118"/>
              <a:gd name="connsiteY9" fmla="*/ 2076231 h 5363341"/>
              <a:gd name="connsiteX10" fmla="*/ 5286704 w 7739118"/>
              <a:gd name="connsiteY10" fmla="*/ 2304831 h 5363341"/>
              <a:gd name="connsiteX11" fmla="*/ 7191704 w 7739118"/>
              <a:gd name="connsiteY11" fmla="*/ 2304831 h 5363341"/>
              <a:gd name="connsiteX12" fmla="*/ 7454463 w 7739118"/>
              <a:gd name="connsiteY12" fmla="*/ 3095734 h 5363341"/>
              <a:gd name="connsiteX13" fmla="*/ 5483773 w 7739118"/>
              <a:gd name="connsiteY13" fmla="*/ 3237624 h 5363341"/>
              <a:gd name="connsiteX14" fmla="*/ 5436476 w 7739118"/>
              <a:gd name="connsiteY14" fmla="*/ 3615997 h 5363341"/>
              <a:gd name="connsiteX15" fmla="*/ 5452242 w 7739118"/>
              <a:gd name="connsiteY15" fmla="*/ 5097955 h 5363341"/>
              <a:gd name="connsiteX16" fmla="*/ 5026573 w 7739118"/>
              <a:gd name="connsiteY16" fmla="*/ 5208314 h 5363341"/>
              <a:gd name="connsiteX17" fmla="*/ 2141483 w 7739118"/>
              <a:gd name="connsiteY17" fmla="*/ 5161017 h 5363341"/>
              <a:gd name="connsiteX18" fmla="*/ 1936532 w 7739118"/>
              <a:gd name="connsiteY18" fmla="*/ 5019128 h 5363341"/>
              <a:gd name="connsiteX19" fmla="*/ 1905001 w 7739118"/>
              <a:gd name="connsiteY19" fmla="*/ 5019128 h 5363341"/>
              <a:gd name="connsiteX20" fmla="*/ 1905001 w 7739118"/>
              <a:gd name="connsiteY20" fmla="*/ 4577693 h 5363341"/>
              <a:gd name="connsiteX21" fmla="*/ 1983828 w 7739118"/>
              <a:gd name="connsiteY21" fmla="*/ 4420038 h 5363341"/>
              <a:gd name="connsiteX22" fmla="*/ 1968063 w 7739118"/>
              <a:gd name="connsiteY22" fmla="*/ 4199321 h 5363341"/>
              <a:gd name="connsiteX23" fmla="*/ 1999594 w 7739118"/>
              <a:gd name="connsiteY23" fmla="*/ 4183555 h 5363341"/>
              <a:gd name="connsiteX24" fmla="*/ 1983828 w 7739118"/>
              <a:gd name="connsiteY24" fmla="*/ 4167790 h 5363341"/>
              <a:gd name="connsiteX25" fmla="*/ 1905001 w 7739118"/>
              <a:gd name="connsiteY25" fmla="*/ 4041665 h 5363341"/>
              <a:gd name="connsiteX26" fmla="*/ 1936532 w 7739118"/>
              <a:gd name="connsiteY26" fmla="*/ 3568700 h 5363341"/>
              <a:gd name="connsiteX27" fmla="*/ 2031125 w 7739118"/>
              <a:gd name="connsiteY27" fmla="*/ 3505638 h 5363341"/>
              <a:gd name="connsiteX28" fmla="*/ 2046890 w 7739118"/>
              <a:gd name="connsiteY28" fmla="*/ 3095734 h 5363341"/>
              <a:gd name="connsiteX29" fmla="*/ 312683 w 7739118"/>
              <a:gd name="connsiteY29" fmla="*/ 3127265 h 5363341"/>
              <a:gd name="connsiteX30" fmla="*/ 170794 w 7739118"/>
              <a:gd name="connsiteY30" fmla="*/ 2938079 h 5363341"/>
              <a:gd name="connsiteX31" fmla="*/ 186559 w 7739118"/>
              <a:gd name="connsiteY31" fmla="*/ 2370521 h 5363341"/>
              <a:gd name="connsiteX32" fmla="*/ 407276 w 7739118"/>
              <a:gd name="connsiteY32" fmla="*/ 2275928 h 5363341"/>
              <a:gd name="connsiteX33" fmla="*/ 1826173 w 7739118"/>
              <a:gd name="connsiteY33" fmla="*/ 2275928 h 5363341"/>
              <a:gd name="connsiteX34" fmla="*/ 1794642 w 7739118"/>
              <a:gd name="connsiteY34" fmla="*/ 2070976 h 5363341"/>
              <a:gd name="connsiteX35" fmla="*/ 1763111 w 7739118"/>
              <a:gd name="connsiteY35" fmla="*/ 1046217 h 5363341"/>
              <a:gd name="connsiteX36" fmla="*/ 2015359 w 7739118"/>
              <a:gd name="connsiteY36" fmla="*/ 841265 h 5363341"/>
              <a:gd name="connsiteX37" fmla="*/ 1933904 w 7739118"/>
              <a:gd name="connsiteY37" fmla="*/ 628431 h 5363341"/>
              <a:gd name="connsiteX38" fmla="*/ 1933904 w 7739118"/>
              <a:gd name="connsiteY38" fmla="*/ 247431 h 5363341"/>
              <a:gd name="connsiteX0" fmla="*/ 1933904 w 7739118"/>
              <a:gd name="connsiteY0" fmla="*/ 247431 h 5363341"/>
              <a:gd name="connsiteX1" fmla="*/ 2238704 w 7739118"/>
              <a:gd name="connsiteY1" fmla="*/ 18831 h 5363341"/>
              <a:gd name="connsiteX2" fmla="*/ 5058104 w 7739118"/>
              <a:gd name="connsiteY2" fmla="*/ 18830 h 5363341"/>
              <a:gd name="connsiteX3" fmla="*/ 5286704 w 7739118"/>
              <a:gd name="connsiteY3" fmla="*/ 247431 h 5363341"/>
              <a:gd name="connsiteX4" fmla="*/ 5286704 w 7739118"/>
              <a:gd name="connsiteY4" fmla="*/ 476031 h 5363341"/>
              <a:gd name="connsiteX5" fmla="*/ 5263056 w 7739118"/>
              <a:gd name="connsiteY5" fmla="*/ 715141 h 5363341"/>
              <a:gd name="connsiteX6" fmla="*/ 5286704 w 7739118"/>
              <a:gd name="connsiteY6" fmla="*/ 857031 h 5363341"/>
              <a:gd name="connsiteX7" fmla="*/ 5439104 w 7739118"/>
              <a:gd name="connsiteY7" fmla="*/ 1085631 h 5363341"/>
              <a:gd name="connsiteX8" fmla="*/ 5439104 w 7739118"/>
              <a:gd name="connsiteY8" fmla="*/ 1847631 h 5363341"/>
              <a:gd name="connsiteX9" fmla="*/ 5286704 w 7739118"/>
              <a:gd name="connsiteY9" fmla="*/ 2076231 h 5363341"/>
              <a:gd name="connsiteX10" fmla="*/ 5286704 w 7739118"/>
              <a:gd name="connsiteY10" fmla="*/ 2304831 h 5363341"/>
              <a:gd name="connsiteX11" fmla="*/ 7191704 w 7739118"/>
              <a:gd name="connsiteY11" fmla="*/ 2304831 h 5363341"/>
              <a:gd name="connsiteX12" fmla="*/ 7454463 w 7739118"/>
              <a:gd name="connsiteY12" fmla="*/ 3095734 h 5363341"/>
              <a:gd name="connsiteX13" fmla="*/ 5483773 w 7739118"/>
              <a:gd name="connsiteY13" fmla="*/ 3237624 h 5363341"/>
              <a:gd name="connsiteX14" fmla="*/ 5436476 w 7739118"/>
              <a:gd name="connsiteY14" fmla="*/ 3615997 h 5363341"/>
              <a:gd name="connsiteX15" fmla="*/ 5452242 w 7739118"/>
              <a:gd name="connsiteY15" fmla="*/ 5097955 h 5363341"/>
              <a:gd name="connsiteX16" fmla="*/ 5026573 w 7739118"/>
              <a:gd name="connsiteY16" fmla="*/ 5208314 h 5363341"/>
              <a:gd name="connsiteX17" fmla="*/ 2141483 w 7739118"/>
              <a:gd name="connsiteY17" fmla="*/ 5161017 h 5363341"/>
              <a:gd name="connsiteX18" fmla="*/ 1936532 w 7739118"/>
              <a:gd name="connsiteY18" fmla="*/ 5019128 h 5363341"/>
              <a:gd name="connsiteX19" fmla="*/ 1905001 w 7739118"/>
              <a:gd name="connsiteY19" fmla="*/ 5019128 h 5363341"/>
              <a:gd name="connsiteX20" fmla="*/ 1905001 w 7739118"/>
              <a:gd name="connsiteY20" fmla="*/ 4577693 h 5363341"/>
              <a:gd name="connsiteX21" fmla="*/ 1983828 w 7739118"/>
              <a:gd name="connsiteY21" fmla="*/ 4420038 h 5363341"/>
              <a:gd name="connsiteX22" fmla="*/ 1968063 w 7739118"/>
              <a:gd name="connsiteY22" fmla="*/ 4199321 h 5363341"/>
              <a:gd name="connsiteX23" fmla="*/ 1999594 w 7739118"/>
              <a:gd name="connsiteY23" fmla="*/ 4183555 h 5363341"/>
              <a:gd name="connsiteX24" fmla="*/ 1983828 w 7739118"/>
              <a:gd name="connsiteY24" fmla="*/ 4167790 h 5363341"/>
              <a:gd name="connsiteX25" fmla="*/ 1905001 w 7739118"/>
              <a:gd name="connsiteY25" fmla="*/ 4041665 h 5363341"/>
              <a:gd name="connsiteX26" fmla="*/ 1936532 w 7739118"/>
              <a:gd name="connsiteY26" fmla="*/ 3568700 h 5363341"/>
              <a:gd name="connsiteX27" fmla="*/ 2031125 w 7739118"/>
              <a:gd name="connsiteY27" fmla="*/ 3505638 h 5363341"/>
              <a:gd name="connsiteX28" fmla="*/ 2046890 w 7739118"/>
              <a:gd name="connsiteY28" fmla="*/ 3095734 h 5363341"/>
              <a:gd name="connsiteX29" fmla="*/ 312683 w 7739118"/>
              <a:gd name="connsiteY29" fmla="*/ 3127265 h 5363341"/>
              <a:gd name="connsiteX30" fmla="*/ 170794 w 7739118"/>
              <a:gd name="connsiteY30" fmla="*/ 2938079 h 5363341"/>
              <a:gd name="connsiteX31" fmla="*/ 186559 w 7739118"/>
              <a:gd name="connsiteY31" fmla="*/ 2370521 h 5363341"/>
              <a:gd name="connsiteX32" fmla="*/ 407276 w 7739118"/>
              <a:gd name="connsiteY32" fmla="*/ 2275928 h 5363341"/>
              <a:gd name="connsiteX33" fmla="*/ 1826173 w 7739118"/>
              <a:gd name="connsiteY33" fmla="*/ 2275928 h 5363341"/>
              <a:gd name="connsiteX34" fmla="*/ 1794642 w 7739118"/>
              <a:gd name="connsiteY34" fmla="*/ 2070976 h 5363341"/>
              <a:gd name="connsiteX35" fmla="*/ 1763111 w 7739118"/>
              <a:gd name="connsiteY35" fmla="*/ 1046217 h 5363341"/>
              <a:gd name="connsiteX36" fmla="*/ 2015359 w 7739118"/>
              <a:gd name="connsiteY36" fmla="*/ 841265 h 5363341"/>
              <a:gd name="connsiteX37" fmla="*/ 1933904 w 7739118"/>
              <a:gd name="connsiteY37" fmla="*/ 628431 h 5363341"/>
              <a:gd name="connsiteX38" fmla="*/ 1933904 w 7739118"/>
              <a:gd name="connsiteY38" fmla="*/ 247431 h 5363341"/>
              <a:gd name="connsiteX0" fmla="*/ 1933904 w 7739118"/>
              <a:gd name="connsiteY0" fmla="*/ 247431 h 5363341"/>
              <a:gd name="connsiteX1" fmla="*/ 2238704 w 7739118"/>
              <a:gd name="connsiteY1" fmla="*/ 18831 h 5363341"/>
              <a:gd name="connsiteX2" fmla="*/ 5058104 w 7739118"/>
              <a:gd name="connsiteY2" fmla="*/ 18830 h 5363341"/>
              <a:gd name="connsiteX3" fmla="*/ 5286704 w 7739118"/>
              <a:gd name="connsiteY3" fmla="*/ 247431 h 5363341"/>
              <a:gd name="connsiteX4" fmla="*/ 5286704 w 7739118"/>
              <a:gd name="connsiteY4" fmla="*/ 476031 h 5363341"/>
              <a:gd name="connsiteX5" fmla="*/ 5263056 w 7739118"/>
              <a:gd name="connsiteY5" fmla="*/ 715141 h 5363341"/>
              <a:gd name="connsiteX6" fmla="*/ 5286704 w 7739118"/>
              <a:gd name="connsiteY6" fmla="*/ 857031 h 5363341"/>
              <a:gd name="connsiteX7" fmla="*/ 5439104 w 7739118"/>
              <a:gd name="connsiteY7" fmla="*/ 1085631 h 5363341"/>
              <a:gd name="connsiteX8" fmla="*/ 5439104 w 7739118"/>
              <a:gd name="connsiteY8" fmla="*/ 1847631 h 5363341"/>
              <a:gd name="connsiteX9" fmla="*/ 5286704 w 7739118"/>
              <a:gd name="connsiteY9" fmla="*/ 2076231 h 5363341"/>
              <a:gd name="connsiteX10" fmla="*/ 5286704 w 7739118"/>
              <a:gd name="connsiteY10" fmla="*/ 2304831 h 5363341"/>
              <a:gd name="connsiteX11" fmla="*/ 7191704 w 7739118"/>
              <a:gd name="connsiteY11" fmla="*/ 2304831 h 5363341"/>
              <a:gd name="connsiteX12" fmla="*/ 7454463 w 7739118"/>
              <a:gd name="connsiteY12" fmla="*/ 3095734 h 5363341"/>
              <a:gd name="connsiteX13" fmla="*/ 5483773 w 7739118"/>
              <a:gd name="connsiteY13" fmla="*/ 3237624 h 5363341"/>
              <a:gd name="connsiteX14" fmla="*/ 5436476 w 7739118"/>
              <a:gd name="connsiteY14" fmla="*/ 3615997 h 5363341"/>
              <a:gd name="connsiteX15" fmla="*/ 5452242 w 7739118"/>
              <a:gd name="connsiteY15" fmla="*/ 5097955 h 5363341"/>
              <a:gd name="connsiteX16" fmla="*/ 5026573 w 7739118"/>
              <a:gd name="connsiteY16" fmla="*/ 5208314 h 5363341"/>
              <a:gd name="connsiteX17" fmla="*/ 2141483 w 7739118"/>
              <a:gd name="connsiteY17" fmla="*/ 5161017 h 5363341"/>
              <a:gd name="connsiteX18" fmla="*/ 1936532 w 7739118"/>
              <a:gd name="connsiteY18" fmla="*/ 5019128 h 5363341"/>
              <a:gd name="connsiteX19" fmla="*/ 1905001 w 7739118"/>
              <a:gd name="connsiteY19" fmla="*/ 5019128 h 5363341"/>
              <a:gd name="connsiteX20" fmla="*/ 1905001 w 7739118"/>
              <a:gd name="connsiteY20" fmla="*/ 4577693 h 5363341"/>
              <a:gd name="connsiteX21" fmla="*/ 1983828 w 7739118"/>
              <a:gd name="connsiteY21" fmla="*/ 4420038 h 5363341"/>
              <a:gd name="connsiteX22" fmla="*/ 1968063 w 7739118"/>
              <a:gd name="connsiteY22" fmla="*/ 4199321 h 5363341"/>
              <a:gd name="connsiteX23" fmla="*/ 1999594 w 7739118"/>
              <a:gd name="connsiteY23" fmla="*/ 4183555 h 5363341"/>
              <a:gd name="connsiteX24" fmla="*/ 1983828 w 7739118"/>
              <a:gd name="connsiteY24" fmla="*/ 4167790 h 5363341"/>
              <a:gd name="connsiteX25" fmla="*/ 1905001 w 7739118"/>
              <a:gd name="connsiteY25" fmla="*/ 4041665 h 5363341"/>
              <a:gd name="connsiteX26" fmla="*/ 1936532 w 7739118"/>
              <a:gd name="connsiteY26" fmla="*/ 3568700 h 5363341"/>
              <a:gd name="connsiteX27" fmla="*/ 2031125 w 7739118"/>
              <a:gd name="connsiteY27" fmla="*/ 3505638 h 5363341"/>
              <a:gd name="connsiteX28" fmla="*/ 2046890 w 7739118"/>
              <a:gd name="connsiteY28" fmla="*/ 3095734 h 5363341"/>
              <a:gd name="connsiteX29" fmla="*/ 312683 w 7739118"/>
              <a:gd name="connsiteY29" fmla="*/ 3127265 h 5363341"/>
              <a:gd name="connsiteX30" fmla="*/ 170794 w 7739118"/>
              <a:gd name="connsiteY30" fmla="*/ 2938079 h 5363341"/>
              <a:gd name="connsiteX31" fmla="*/ 186559 w 7739118"/>
              <a:gd name="connsiteY31" fmla="*/ 2370521 h 5363341"/>
              <a:gd name="connsiteX32" fmla="*/ 407276 w 7739118"/>
              <a:gd name="connsiteY32" fmla="*/ 2275928 h 5363341"/>
              <a:gd name="connsiteX33" fmla="*/ 1826173 w 7739118"/>
              <a:gd name="connsiteY33" fmla="*/ 2275928 h 5363341"/>
              <a:gd name="connsiteX34" fmla="*/ 1794642 w 7739118"/>
              <a:gd name="connsiteY34" fmla="*/ 2070976 h 5363341"/>
              <a:gd name="connsiteX35" fmla="*/ 1763111 w 7739118"/>
              <a:gd name="connsiteY35" fmla="*/ 1046217 h 5363341"/>
              <a:gd name="connsiteX36" fmla="*/ 2015359 w 7739118"/>
              <a:gd name="connsiteY36" fmla="*/ 841265 h 5363341"/>
              <a:gd name="connsiteX37" fmla="*/ 1933904 w 7739118"/>
              <a:gd name="connsiteY37" fmla="*/ 628431 h 5363341"/>
              <a:gd name="connsiteX38" fmla="*/ 1933904 w 7739118"/>
              <a:gd name="connsiteY38" fmla="*/ 247431 h 5363341"/>
              <a:gd name="connsiteX0" fmla="*/ 1933904 w 7739118"/>
              <a:gd name="connsiteY0" fmla="*/ 247431 h 5363341"/>
              <a:gd name="connsiteX1" fmla="*/ 2238704 w 7739118"/>
              <a:gd name="connsiteY1" fmla="*/ 18831 h 5363341"/>
              <a:gd name="connsiteX2" fmla="*/ 5058104 w 7739118"/>
              <a:gd name="connsiteY2" fmla="*/ 18830 h 5363341"/>
              <a:gd name="connsiteX3" fmla="*/ 5286704 w 7739118"/>
              <a:gd name="connsiteY3" fmla="*/ 247431 h 5363341"/>
              <a:gd name="connsiteX4" fmla="*/ 5286704 w 7739118"/>
              <a:gd name="connsiteY4" fmla="*/ 476031 h 5363341"/>
              <a:gd name="connsiteX5" fmla="*/ 5263056 w 7739118"/>
              <a:gd name="connsiteY5" fmla="*/ 715141 h 5363341"/>
              <a:gd name="connsiteX6" fmla="*/ 5286704 w 7739118"/>
              <a:gd name="connsiteY6" fmla="*/ 857031 h 5363341"/>
              <a:gd name="connsiteX7" fmla="*/ 5439104 w 7739118"/>
              <a:gd name="connsiteY7" fmla="*/ 1085631 h 5363341"/>
              <a:gd name="connsiteX8" fmla="*/ 5439104 w 7739118"/>
              <a:gd name="connsiteY8" fmla="*/ 1847631 h 5363341"/>
              <a:gd name="connsiteX9" fmla="*/ 5286704 w 7739118"/>
              <a:gd name="connsiteY9" fmla="*/ 2076231 h 5363341"/>
              <a:gd name="connsiteX10" fmla="*/ 5286704 w 7739118"/>
              <a:gd name="connsiteY10" fmla="*/ 2304831 h 5363341"/>
              <a:gd name="connsiteX11" fmla="*/ 7191704 w 7739118"/>
              <a:gd name="connsiteY11" fmla="*/ 2304831 h 5363341"/>
              <a:gd name="connsiteX12" fmla="*/ 7454463 w 7739118"/>
              <a:gd name="connsiteY12" fmla="*/ 3095734 h 5363341"/>
              <a:gd name="connsiteX13" fmla="*/ 5483773 w 7739118"/>
              <a:gd name="connsiteY13" fmla="*/ 3237624 h 5363341"/>
              <a:gd name="connsiteX14" fmla="*/ 5436476 w 7739118"/>
              <a:gd name="connsiteY14" fmla="*/ 3615997 h 5363341"/>
              <a:gd name="connsiteX15" fmla="*/ 5452242 w 7739118"/>
              <a:gd name="connsiteY15" fmla="*/ 5097955 h 5363341"/>
              <a:gd name="connsiteX16" fmla="*/ 5026573 w 7739118"/>
              <a:gd name="connsiteY16" fmla="*/ 5208314 h 5363341"/>
              <a:gd name="connsiteX17" fmla="*/ 2141483 w 7739118"/>
              <a:gd name="connsiteY17" fmla="*/ 5161017 h 5363341"/>
              <a:gd name="connsiteX18" fmla="*/ 1936532 w 7739118"/>
              <a:gd name="connsiteY18" fmla="*/ 5019128 h 5363341"/>
              <a:gd name="connsiteX19" fmla="*/ 1905001 w 7739118"/>
              <a:gd name="connsiteY19" fmla="*/ 5019128 h 5363341"/>
              <a:gd name="connsiteX20" fmla="*/ 1905001 w 7739118"/>
              <a:gd name="connsiteY20" fmla="*/ 4577693 h 5363341"/>
              <a:gd name="connsiteX21" fmla="*/ 1983828 w 7739118"/>
              <a:gd name="connsiteY21" fmla="*/ 4420038 h 5363341"/>
              <a:gd name="connsiteX22" fmla="*/ 1968063 w 7739118"/>
              <a:gd name="connsiteY22" fmla="*/ 4199321 h 5363341"/>
              <a:gd name="connsiteX23" fmla="*/ 1999594 w 7739118"/>
              <a:gd name="connsiteY23" fmla="*/ 4183555 h 5363341"/>
              <a:gd name="connsiteX24" fmla="*/ 1983828 w 7739118"/>
              <a:gd name="connsiteY24" fmla="*/ 4167790 h 5363341"/>
              <a:gd name="connsiteX25" fmla="*/ 1905001 w 7739118"/>
              <a:gd name="connsiteY25" fmla="*/ 4041665 h 5363341"/>
              <a:gd name="connsiteX26" fmla="*/ 1936532 w 7739118"/>
              <a:gd name="connsiteY26" fmla="*/ 3568700 h 5363341"/>
              <a:gd name="connsiteX27" fmla="*/ 2031125 w 7739118"/>
              <a:gd name="connsiteY27" fmla="*/ 3505638 h 5363341"/>
              <a:gd name="connsiteX28" fmla="*/ 2046890 w 7739118"/>
              <a:gd name="connsiteY28" fmla="*/ 3095734 h 5363341"/>
              <a:gd name="connsiteX29" fmla="*/ 312683 w 7739118"/>
              <a:gd name="connsiteY29" fmla="*/ 3127265 h 5363341"/>
              <a:gd name="connsiteX30" fmla="*/ 170794 w 7739118"/>
              <a:gd name="connsiteY30" fmla="*/ 2938079 h 5363341"/>
              <a:gd name="connsiteX31" fmla="*/ 186559 w 7739118"/>
              <a:gd name="connsiteY31" fmla="*/ 2370521 h 5363341"/>
              <a:gd name="connsiteX32" fmla="*/ 407276 w 7739118"/>
              <a:gd name="connsiteY32" fmla="*/ 2275928 h 5363341"/>
              <a:gd name="connsiteX33" fmla="*/ 1826173 w 7739118"/>
              <a:gd name="connsiteY33" fmla="*/ 2275928 h 5363341"/>
              <a:gd name="connsiteX34" fmla="*/ 1794642 w 7739118"/>
              <a:gd name="connsiteY34" fmla="*/ 2070976 h 5363341"/>
              <a:gd name="connsiteX35" fmla="*/ 1763111 w 7739118"/>
              <a:gd name="connsiteY35" fmla="*/ 1046217 h 5363341"/>
              <a:gd name="connsiteX36" fmla="*/ 2015359 w 7739118"/>
              <a:gd name="connsiteY36" fmla="*/ 841265 h 5363341"/>
              <a:gd name="connsiteX37" fmla="*/ 1933904 w 7739118"/>
              <a:gd name="connsiteY37" fmla="*/ 628431 h 5363341"/>
              <a:gd name="connsiteX38" fmla="*/ 1933904 w 7739118"/>
              <a:gd name="connsiteY38" fmla="*/ 247431 h 5363341"/>
              <a:gd name="connsiteX0" fmla="*/ 1933904 w 7739118"/>
              <a:gd name="connsiteY0" fmla="*/ 247431 h 5363341"/>
              <a:gd name="connsiteX1" fmla="*/ 2238704 w 7739118"/>
              <a:gd name="connsiteY1" fmla="*/ 18831 h 5363341"/>
              <a:gd name="connsiteX2" fmla="*/ 5058104 w 7739118"/>
              <a:gd name="connsiteY2" fmla="*/ 18830 h 5363341"/>
              <a:gd name="connsiteX3" fmla="*/ 5286704 w 7739118"/>
              <a:gd name="connsiteY3" fmla="*/ 247431 h 5363341"/>
              <a:gd name="connsiteX4" fmla="*/ 5286704 w 7739118"/>
              <a:gd name="connsiteY4" fmla="*/ 476031 h 5363341"/>
              <a:gd name="connsiteX5" fmla="*/ 5263056 w 7739118"/>
              <a:gd name="connsiteY5" fmla="*/ 715141 h 5363341"/>
              <a:gd name="connsiteX6" fmla="*/ 5286704 w 7739118"/>
              <a:gd name="connsiteY6" fmla="*/ 857031 h 5363341"/>
              <a:gd name="connsiteX7" fmla="*/ 5439104 w 7739118"/>
              <a:gd name="connsiteY7" fmla="*/ 1085631 h 5363341"/>
              <a:gd name="connsiteX8" fmla="*/ 5439104 w 7739118"/>
              <a:gd name="connsiteY8" fmla="*/ 1847631 h 5363341"/>
              <a:gd name="connsiteX9" fmla="*/ 5286704 w 7739118"/>
              <a:gd name="connsiteY9" fmla="*/ 2076231 h 5363341"/>
              <a:gd name="connsiteX10" fmla="*/ 5286704 w 7739118"/>
              <a:gd name="connsiteY10" fmla="*/ 2304831 h 5363341"/>
              <a:gd name="connsiteX11" fmla="*/ 7191704 w 7739118"/>
              <a:gd name="connsiteY11" fmla="*/ 2304831 h 5363341"/>
              <a:gd name="connsiteX12" fmla="*/ 7454463 w 7739118"/>
              <a:gd name="connsiteY12" fmla="*/ 3095734 h 5363341"/>
              <a:gd name="connsiteX13" fmla="*/ 5483773 w 7739118"/>
              <a:gd name="connsiteY13" fmla="*/ 3237624 h 5363341"/>
              <a:gd name="connsiteX14" fmla="*/ 5436476 w 7739118"/>
              <a:gd name="connsiteY14" fmla="*/ 3615997 h 5363341"/>
              <a:gd name="connsiteX15" fmla="*/ 5452242 w 7739118"/>
              <a:gd name="connsiteY15" fmla="*/ 5097955 h 5363341"/>
              <a:gd name="connsiteX16" fmla="*/ 5026573 w 7739118"/>
              <a:gd name="connsiteY16" fmla="*/ 5208314 h 5363341"/>
              <a:gd name="connsiteX17" fmla="*/ 2141483 w 7739118"/>
              <a:gd name="connsiteY17" fmla="*/ 5161017 h 5363341"/>
              <a:gd name="connsiteX18" fmla="*/ 1936532 w 7739118"/>
              <a:gd name="connsiteY18" fmla="*/ 5019128 h 5363341"/>
              <a:gd name="connsiteX19" fmla="*/ 1905001 w 7739118"/>
              <a:gd name="connsiteY19" fmla="*/ 5019128 h 5363341"/>
              <a:gd name="connsiteX20" fmla="*/ 1905001 w 7739118"/>
              <a:gd name="connsiteY20" fmla="*/ 4577693 h 5363341"/>
              <a:gd name="connsiteX21" fmla="*/ 1983828 w 7739118"/>
              <a:gd name="connsiteY21" fmla="*/ 4420038 h 5363341"/>
              <a:gd name="connsiteX22" fmla="*/ 1968063 w 7739118"/>
              <a:gd name="connsiteY22" fmla="*/ 4199321 h 5363341"/>
              <a:gd name="connsiteX23" fmla="*/ 1999594 w 7739118"/>
              <a:gd name="connsiteY23" fmla="*/ 4183555 h 5363341"/>
              <a:gd name="connsiteX24" fmla="*/ 1983828 w 7739118"/>
              <a:gd name="connsiteY24" fmla="*/ 4167790 h 5363341"/>
              <a:gd name="connsiteX25" fmla="*/ 1905001 w 7739118"/>
              <a:gd name="connsiteY25" fmla="*/ 4041665 h 5363341"/>
              <a:gd name="connsiteX26" fmla="*/ 1936532 w 7739118"/>
              <a:gd name="connsiteY26" fmla="*/ 3568700 h 5363341"/>
              <a:gd name="connsiteX27" fmla="*/ 2031125 w 7739118"/>
              <a:gd name="connsiteY27" fmla="*/ 3505638 h 5363341"/>
              <a:gd name="connsiteX28" fmla="*/ 2046890 w 7739118"/>
              <a:gd name="connsiteY28" fmla="*/ 3095734 h 5363341"/>
              <a:gd name="connsiteX29" fmla="*/ 312683 w 7739118"/>
              <a:gd name="connsiteY29" fmla="*/ 3127265 h 5363341"/>
              <a:gd name="connsiteX30" fmla="*/ 170794 w 7739118"/>
              <a:gd name="connsiteY30" fmla="*/ 2938079 h 5363341"/>
              <a:gd name="connsiteX31" fmla="*/ 186559 w 7739118"/>
              <a:gd name="connsiteY31" fmla="*/ 2370521 h 5363341"/>
              <a:gd name="connsiteX32" fmla="*/ 407276 w 7739118"/>
              <a:gd name="connsiteY32" fmla="*/ 2275928 h 5363341"/>
              <a:gd name="connsiteX33" fmla="*/ 1826173 w 7739118"/>
              <a:gd name="connsiteY33" fmla="*/ 2275928 h 5363341"/>
              <a:gd name="connsiteX34" fmla="*/ 1794642 w 7739118"/>
              <a:gd name="connsiteY34" fmla="*/ 2070976 h 5363341"/>
              <a:gd name="connsiteX35" fmla="*/ 1763111 w 7739118"/>
              <a:gd name="connsiteY35" fmla="*/ 1046217 h 5363341"/>
              <a:gd name="connsiteX36" fmla="*/ 2015359 w 7739118"/>
              <a:gd name="connsiteY36" fmla="*/ 841265 h 5363341"/>
              <a:gd name="connsiteX37" fmla="*/ 1933904 w 7739118"/>
              <a:gd name="connsiteY37" fmla="*/ 628431 h 5363341"/>
              <a:gd name="connsiteX38" fmla="*/ 1933904 w 7739118"/>
              <a:gd name="connsiteY38" fmla="*/ 247431 h 5363341"/>
              <a:gd name="connsiteX0" fmla="*/ 1933904 w 7739118"/>
              <a:gd name="connsiteY0" fmla="*/ 247431 h 5363341"/>
              <a:gd name="connsiteX1" fmla="*/ 2238704 w 7739118"/>
              <a:gd name="connsiteY1" fmla="*/ 18831 h 5363341"/>
              <a:gd name="connsiteX2" fmla="*/ 5058104 w 7739118"/>
              <a:gd name="connsiteY2" fmla="*/ 18830 h 5363341"/>
              <a:gd name="connsiteX3" fmla="*/ 5286704 w 7739118"/>
              <a:gd name="connsiteY3" fmla="*/ 247431 h 5363341"/>
              <a:gd name="connsiteX4" fmla="*/ 5286704 w 7739118"/>
              <a:gd name="connsiteY4" fmla="*/ 476031 h 5363341"/>
              <a:gd name="connsiteX5" fmla="*/ 5263056 w 7739118"/>
              <a:gd name="connsiteY5" fmla="*/ 715141 h 5363341"/>
              <a:gd name="connsiteX6" fmla="*/ 5286704 w 7739118"/>
              <a:gd name="connsiteY6" fmla="*/ 857031 h 5363341"/>
              <a:gd name="connsiteX7" fmla="*/ 5439104 w 7739118"/>
              <a:gd name="connsiteY7" fmla="*/ 1085631 h 5363341"/>
              <a:gd name="connsiteX8" fmla="*/ 5439104 w 7739118"/>
              <a:gd name="connsiteY8" fmla="*/ 1847631 h 5363341"/>
              <a:gd name="connsiteX9" fmla="*/ 5286704 w 7739118"/>
              <a:gd name="connsiteY9" fmla="*/ 2076231 h 5363341"/>
              <a:gd name="connsiteX10" fmla="*/ 5286704 w 7739118"/>
              <a:gd name="connsiteY10" fmla="*/ 2304831 h 5363341"/>
              <a:gd name="connsiteX11" fmla="*/ 7191704 w 7739118"/>
              <a:gd name="connsiteY11" fmla="*/ 2304831 h 5363341"/>
              <a:gd name="connsiteX12" fmla="*/ 7454463 w 7739118"/>
              <a:gd name="connsiteY12" fmla="*/ 3095734 h 5363341"/>
              <a:gd name="connsiteX13" fmla="*/ 5483773 w 7739118"/>
              <a:gd name="connsiteY13" fmla="*/ 3237624 h 5363341"/>
              <a:gd name="connsiteX14" fmla="*/ 5436476 w 7739118"/>
              <a:gd name="connsiteY14" fmla="*/ 3615997 h 5363341"/>
              <a:gd name="connsiteX15" fmla="*/ 5452242 w 7739118"/>
              <a:gd name="connsiteY15" fmla="*/ 5097955 h 5363341"/>
              <a:gd name="connsiteX16" fmla="*/ 5026573 w 7739118"/>
              <a:gd name="connsiteY16" fmla="*/ 5208314 h 5363341"/>
              <a:gd name="connsiteX17" fmla="*/ 2141483 w 7739118"/>
              <a:gd name="connsiteY17" fmla="*/ 5161017 h 5363341"/>
              <a:gd name="connsiteX18" fmla="*/ 1936532 w 7739118"/>
              <a:gd name="connsiteY18" fmla="*/ 5019128 h 5363341"/>
              <a:gd name="connsiteX19" fmla="*/ 1905001 w 7739118"/>
              <a:gd name="connsiteY19" fmla="*/ 5019128 h 5363341"/>
              <a:gd name="connsiteX20" fmla="*/ 1905001 w 7739118"/>
              <a:gd name="connsiteY20" fmla="*/ 4577693 h 5363341"/>
              <a:gd name="connsiteX21" fmla="*/ 1983828 w 7739118"/>
              <a:gd name="connsiteY21" fmla="*/ 4420038 h 5363341"/>
              <a:gd name="connsiteX22" fmla="*/ 1968063 w 7739118"/>
              <a:gd name="connsiteY22" fmla="*/ 4199321 h 5363341"/>
              <a:gd name="connsiteX23" fmla="*/ 1999594 w 7739118"/>
              <a:gd name="connsiteY23" fmla="*/ 4183555 h 5363341"/>
              <a:gd name="connsiteX24" fmla="*/ 1983828 w 7739118"/>
              <a:gd name="connsiteY24" fmla="*/ 4167790 h 5363341"/>
              <a:gd name="connsiteX25" fmla="*/ 1905001 w 7739118"/>
              <a:gd name="connsiteY25" fmla="*/ 4041665 h 5363341"/>
              <a:gd name="connsiteX26" fmla="*/ 1936532 w 7739118"/>
              <a:gd name="connsiteY26" fmla="*/ 3568700 h 5363341"/>
              <a:gd name="connsiteX27" fmla="*/ 2031125 w 7739118"/>
              <a:gd name="connsiteY27" fmla="*/ 3505638 h 5363341"/>
              <a:gd name="connsiteX28" fmla="*/ 2046890 w 7739118"/>
              <a:gd name="connsiteY28" fmla="*/ 3095734 h 5363341"/>
              <a:gd name="connsiteX29" fmla="*/ 312683 w 7739118"/>
              <a:gd name="connsiteY29" fmla="*/ 3127265 h 5363341"/>
              <a:gd name="connsiteX30" fmla="*/ 170794 w 7739118"/>
              <a:gd name="connsiteY30" fmla="*/ 2938079 h 5363341"/>
              <a:gd name="connsiteX31" fmla="*/ 186559 w 7739118"/>
              <a:gd name="connsiteY31" fmla="*/ 2370521 h 5363341"/>
              <a:gd name="connsiteX32" fmla="*/ 407276 w 7739118"/>
              <a:gd name="connsiteY32" fmla="*/ 2275928 h 5363341"/>
              <a:gd name="connsiteX33" fmla="*/ 1826173 w 7739118"/>
              <a:gd name="connsiteY33" fmla="*/ 2275928 h 5363341"/>
              <a:gd name="connsiteX34" fmla="*/ 1794642 w 7739118"/>
              <a:gd name="connsiteY34" fmla="*/ 2070976 h 5363341"/>
              <a:gd name="connsiteX35" fmla="*/ 1763111 w 7739118"/>
              <a:gd name="connsiteY35" fmla="*/ 1046217 h 5363341"/>
              <a:gd name="connsiteX36" fmla="*/ 2015359 w 7739118"/>
              <a:gd name="connsiteY36" fmla="*/ 841265 h 5363341"/>
              <a:gd name="connsiteX37" fmla="*/ 1933904 w 7739118"/>
              <a:gd name="connsiteY37" fmla="*/ 628431 h 5363341"/>
              <a:gd name="connsiteX38" fmla="*/ 1933904 w 7739118"/>
              <a:gd name="connsiteY38" fmla="*/ 247431 h 5363341"/>
              <a:gd name="connsiteX0" fmla="*/ 1933904 w 7785961"/>
              <a:gd name="connsiteY0" fmla="*/ 247431 h 5363341"/>
              <a:gd name="connsiteX1" fmla="*/ 2238704 w 7785961"/>
              <a:gd name="connsiteY1" fmla="*/ 18831 h 5363341"/>
              <a:gd name="connsiteX2" fmla="*/ 5058104 w 7785961"/>
              <a:gd name="connsiteY2" fmla="*/ 18830 h 5363341"/>
              <a:gd name="connsiteX3" fmla="*/ 5286704 w 7785961"/>
              <a:gd name="connsiteY3" fmla="*/ 247431 h 5363341"/>
              <a:gd name="connsiteX4" fmla="*/ 5286704 w 7785961"/>
              <a:gd name="connsiteY4" fmla="*/ 476031 h 5363341"/>
              <a:gd name="connsiteX5" fmla="*/ 5263056 w 7785961"/>
              <a:gd name="connsiteY5" fmla="*/ 715141 h 5363341"/>
              <a:gd name="connsiteX6" fmla="*/ 5286704 w 7785961"/>
              <a:gd name="connsiteY6" fmla="*/ 857031 h 5363341"/>
              <a:gd name="connsiteX7" fmla="*/ 5439104 w 7785961"/>
              <a:gd name="connsiteY7" fmla="*/ 1085631 h 5363341"/>
              <a:gd name="connsiteX8" fmla="*/ 5439104 w 7785961"/>
              <a:gd name="connsiteY8" fmla="*/ 1847631 h 5363341"/>
              <a:gd name="connsiteX9" fmla="*/ 5286704 w 7785961"/>
              <a:gd name="connsiteY9" fmla="*/ 2076231 h 5363341"/>
              <a:gd name="connsiteX10" fmla="*/ 5286704 w 7785961"/>
              <a:gd name="connsiteY10" fmla="*/ 2304831 h 5363341"/>
              <a:gd name="connsiteX11" fmla="*/ 7191704 w 7785961"/>
              <a:gd name="connsiteY11" fmla="*/ 2304831 h 5363341"/>
              <a:gd name="connsiteX12" fmla="*/ 7472763 w 7785961"/>
              <a:gd name="connsiteY12" fmla="*/ 2577849 h 5363341"/>
              <a:gd name="connsiteX13" fmla="*/ 7454463 w 7785961"/>
              <a:gd name="connsiteY13" fmla="*/ 3095734 h 5363341"/>
              <a:gd name="connsiteX14" fmla="*/ 5483773 w 7785961"/>
              <a:gd name="connsiteY14" fmla="*/ 3237624 h 5363341"/>
              <a:gd name="connsiteX15" fmla="*/ 5436476 w 7785961"/>
              <a:gd name="connsiteY15" fmla="*/ 3615997 h 5363341"/>
              <a:gd name="connsiteX16" fmla="*/ 5452242 w 7785961"/>
              <a:gd name="connsiteY16" fmla="*/ 5097955 h 5363341"/>
              <a:gd name="connsiteX17" fmla="*/ 5026573 w 7785961"/>
              <a:gd name="connsiteY17" fmla="*/ 5208314 h 5363341"/>
              <a:gd name="connsiteX18" fmla="*/ 2141483 w 7785961"/>
              <a:gd name="connsiteY18" fmla="*/ 5161017 h 5363341"/>
              <a:gd name="connsiteX19" fmla="*/ 1936532 w 7785961"/>
              <a:gd name="connsiteY19" fmla="*/ 5019128 h 5363341"/>
              <a:gd name="connsiteX20" fmla="*/ 1905001 w 7785961"/>
              <a:gd name="connsiteY20" fmla="*/ 5019128 h 5363341"/>
              <a:gd name="connsiteX21" fmla="*/ 1905001 w 7785961"/>
              <a:gd name="connsiteY21" fmla="*/ 4577693 h 5363341"/>
              <a:gd name="connsiteX22" fmla="*/ 1983828 w 7785961"/>
              <a:gd name="connsiteY22" fmla="*/ 4420038 h 5363341"/>
              <a:gd name="connsiteX23" fmla="*/ 1968063 w 7785961"/>
              <a:gd name="connsiteY23" fmla="*/ 4199321 h 5363341"/>
              <a:gd name="connsiteX24" fmla="*/ 1999594 w 7785961"/>
              <a:gd name="connsiteY24" fmla="*/ 4183555 h 5363341"/>
              <a:gd name="connsiteX25" fmla="*/ 1983828 w 7785961"/>
              <a:gd name="connsiteY25" fmla="*/ 4167790 h 5363341"/>
              <a:gd name="connsiteX26" fmla="*/ 1905001 w 7785961"/>
              <a:gd name="connsiteY26" fmla="*/ 4041665 h 5363341"/>
              <a:gd name="connsiteX27" fmla="*/ 1936532 w 7785961"/>
              <a:gd name="connsiteY27" fmla="*/ 3568700 h 5363341"/>
              <a:gd name="connsiteX28" fmla="*/ 2031125 w 7785961"/>
              <a:gd name="connsiteY28" fmla="*/ 3505638 h 5363341"/>
              <a:gd name="connsiteX29" fmla="*/ 2046890 w 7785961"/>
              <a:gd name="connsiteY29" fmla="*/ 3095734 h 5363341"/>
              <a:gd name="connsiteX30" fmla="*/ 312683 w 7785961"/>
              <a:gd name="connsiteY30" fmla="*/ 3127265 h 5363341"/>
              <a:gd name="connsiteX31" fmla="*/ 170794 w 7785961"/>
              <a:gd name="connsiteY31" fmla="*/ 2938079 h 5363341"/>
              <a:gd name="connsiteX32" fmla="*/ 186559 w 7785961"/>
              <a:gd name="connsiteY32" fmla="*/ 2370521 h 5363341"/>
              <a:gd name="connsiteX33" fmla="*/ 407276 w 7785961"/>
              <a:gd name="connsiteY33" fmla="*/ 2275928 h 5363341"/>
              <a:gd name="connsiteX34" fmla="*/ 1826173 w 7785961"/>
              <a:gd name="connsiteY34" fmla="*/ 2275928 h 5363341"/>
              <a:gd name="connsiteX35" fmla="*/ 1794642 w 7785961"/>
              <a:gd name="connsiteY35" fmla="*/ 2070976 h 5363341"/>
              <a:gd name="connsiteX36" fmla="*/ 1763111 w 7785961"/>
              <a:gd name="connsiteY36" fmla="*/ 1046217 h 5363341"/>
              <a:gd name="connsiteX37" fmla="*/ 2015359 w 7785961"/>
              <a:gd name="connsiteY37" fmla="*/ 841265 h 5363341"/>
              <a:gd name="connsiteX38" fmla="*/ 1933904 w 7785961"/>
              <a:gd name="connsiteY38" fmla="*/ 628431 h 5363341"/>
              <a:gd name="connsiteX39" fmla="*/ 1933904 w 7785961"/>
              <a:gd name="connsiteY39" fmla="*/ 247431 h 5363341"/>
              <a:gd name="connsiteX0" fmla="*/ 1933904 w 7777218"/>
              <a:gd name="connsiteY0" fmla="*/ 247431 h 5363341"/>
              <a:gd name="connsiteX1" fmla="*/ 2238704 w 7777218"/>
              <a:gd name="connsiteY1" fmla="*/ 18831 h 5363341"/>
              <a:gd name="connsiteX2" fmla="*/ 5058104 w 7777218"/>
              <a:gd name="connsiteY2" fmla="*/ 18830 h 5363341"/>
              <a:gd name="connsiteX3" fmla="*/ 5286704 w 7777218"/>
              <a:gd name="connsiteY3" fmla="*/ 247431 h 5363341"/>
              <a:gd name="connsiteX4" fmla="*/ 5286704 w 7777218"/>
              <a:gd name="connsiteY4" fmla="*/ 476031 h 5363341"/>
              <a:gd name="connsiteX5" fmla="*/ 5263056 w 7777218"/>
              <a:gd name="connsiteY5" fmla="*/ 715141 h 5363341"/>
              <a:gd name="connsiteX6" fmla="*/ 5286704 w 7777218"/>
              <a:gd name="connsiteY6" fmla="*/ 857031 h 5363341"/>
              <a:gd name="connsiteX7" fmla="*/ 5439104 w 7777218"/>
              <a:gd name="connsiteY7" fmla="*/ 1085631 h 5363341"/>
              <a:gd name="connsiteX8" fmla="*/ 5439104 w 7777218"/>
              <a:gd name="connsiteY8" fmla="*/ 1847631 h 5363341"/>
              <a:gd name="connsiteX9" fmla="*/ 5286704 w 7777218"/>
              <a:gd name="connsiteY9" fmla="*/ 2076231 h 5363341"/>
              <a:gd name="connsiteX10" fmla="*/ 5286704 w 7777218"/>
              <a:gd name="connsiteY10" fmla="*/ 2304831 h 5363341"/>
              <a:gd name="connsiteX11" fmla="*/ 7191704 w 7777218"/>
              <a:gd name="connsiteY11" fmla="*/ 2304831 h 5363341"/>
              <a:gd name="connsiteX12" fmla="*/ 7420304 w 7777218"/>
              <a:gd name="connsiteY12" fmla="*/ 2533431 h 5363341"/>
              <a:gd name="connsiteX13" fmla="*/ 7454463 w 7777218"/>
              <a:gd name="connsiteY13" fmla="*/ 3095734 h 5363341"/>
              <a:gd name="connsiteX14" fmla="*/ 5483773 w 7777218"/>
              <a:gd name="connsiteY14" fmla="*/ 3237624 h 5363341"/>
              <a:gd name="connsiteX15" fmla="*/ 5436476 w 7777218"/>
              <a:gd name="connsiteY15" fmla="*/ 3615997 h 5363341"/>
              <a:gd name="connsiteX16" fmla="*/ 5452242 w 7777218"/>
              <a:gd name="connsiteY16" fmla="*/ 5097955 h 5363341"/>
              <a:gd name="connsiteX17" fmla="*/ 5026573 w 7777218"/>
              <a:gd name="connsiteY17" fmla="*/ 5208314 h 5363341"/>
              <a:gd name="connsiteX18" fmla="*/ 2141483 w 7777218"/>
              <a:gd name="connsiteY18" fmla="*/ 5161017 h 5363341"/>
              <a:gd name="connsiteX19" fmla="*/ 1936532 w 7777218"/>
              <a:gd name="connsiteY19" fmla="*/ 5019128 h 5363341"/>
              <a:gd name="connsiteX20" fmla="*/ 1905001 w 7777218"/>
              <a:gd name="connsiteY20" fmla="*/ 5019128 h 5363341"/>
              <a:gd name="connsiteX21" fmla="*/ 1905001 w 7777218"/>
              <a:gd name="connsiteY21" fmla="*/ 4577693 h 5363341"/>
              <a:gd name="connsiteX22" fmla="*/ 1983828 w 7777218"/>
              <a:gd name="connsiteY22" fmla="*/ 4420038 h 5363341"/>
              <a:gd name="connsiteX23" fmla="*/ 1968063 w 7777218"/>
              <a:gd name="connsiteY23" fmla="*/ 4199321 h 5363341"/>
              <a:gd name="connsiteX24" fmla="*/ 1999594 w 7777218"/>
              <a:gd name="connsiteY24" fmla="*/ 4183555 h 5363341"/>
              <a:gd name="connsiteX25" fmla="*/ 1983828 w 7777218"/>
              <a:gd name="connsiteY25" fmla="*/ 4167790 h 5363341"/>
              <a:gd name="connsiteX26" fmla="*/ 1905001 w 7777218"/>
              <a:gd name="connsiteY26" fmla="*/ 4041665 h 5363341"/>
              <a:gd name="connsiteX27" fmla="*/ 1936532 w 7777218"/>
              <a:gd name="connsiteY27" fmla="*/ 3568700 h 5363341"/>
              <a:gd name="connsiteX28" fmla="*/ 2031125 w 7777218"/>
              <a:gd name="connsiteY28" fmla="*/ 3505638 h 5363341"/>
              <a:gd name="connsiteX29" fmla="*/ 2046890 w 7777218"/>
              <a:gd name="connsiteY29" fmla="*/ 3095734 h 5363341"/>
              <a:gd name="connsiteX30" fmla="*/ 312683 w 7777218"/>
              <a:gd name="connsiteY30" fmla="*/ 3127265 h 5363341"/>
              <a:gd name="connsiteX31" fmla="*/ 170794 w 7777218"/>
              <a:gd name="connsiteY31" fmla="*/ 2938079 h 5363341"/>
              <a:gd name="connsiteX32" fmla="*/ 186559 w 7777218"/>
              <a:gd name="connsiteY32" fmla="*/ 2370521 h 5363341"/>
              <a:gd name="connsiteX33" fmla="*/ 407276 w 7777218"/>
              <a:gd name="connsiteY33" fmla="*/ 2275928 h 5363341"/>
              <a:gd name="connsiteX34" fmla="*/ 1826173 w 7777218"/>
              <a:gd name="connsiteY34" fmla="*/ 2275928 h 5363341"/>
              <a:gd name="connsiteX35" fmla="*/ 1794642 w 7777218"/>
              <a:gd name="connsiteY35" fmla="*/ 2070976 h 5363341"/>
              <a:gd name="connsiteX36" fmla="*/ 1763111 w 7777218"/>
              <a:gd name="connsiteY36" fmla="*/ 1046217 h 5363341"/>
              <a:gd name="connsiteX37" fmla="*/ 2015359 w 7777218"/>
              <a:gd name="connsiteY37" fmla="*/ 841265 h 5363341"/>
              <a:gd name="connsiteX38" fmla="*/ 1933904 w 7777218"/>
              <a:gd name="connsiteY38" fmla="*/ 628431 h 5363341"/>
              <a:gd name="connsiteX39" fmla="*/ 1933904 w 7777218"/>
              <a:gd name="connsiteY39" fmla="*/ 247431 h 5363341"/>
              <a:gd name="connsiteX0" fmla="*/ 1933904 w 7777218"/>
              <a:gd name="connsiteY0" fmla="*/ 247431 h 5363341"/>
              <a:gd name="connsiteX1" fmla="*/ 2238704 w 7777218"/>
              <a:gd name="connsiteY1" fmla="*/ 18831 h 5363341"/>
              <a:gd name="connsiteX2" fmla="*/ 5058104 w 7777218"/>
              <a:gd name="connsiteY2" fmla="*/ 18830 h 5363341"/>
              <a:gd name="connsiteX3" fmla="*/ 5286704 w 7777218"/>
              <a:gd name="connsiteY3" fmla="*/ 247431 h 5363341"/>
              <a:gd name="connsiteX4" fmla="*/ 5286704 w 7777218"/>
              <a:gd name="connsiteY4" fmla="*/ 476031 h 5363341"/>
              <a:gd name="connsiteX5" fmla="*/ 5263056 w 7777218"/>
              <a:gd name="connsiteY5" fmla="*/ 715141 h 5363341"/>
              <a:gd name="connsiteX6" fmla="*/ 5286704 w 7777218"/>
              <a:gd name="connsiteY6" fmla="*/ 857031 h 5363341"/>
              <a:gd name="connsiteX7" fmla="*/ 5439104 w 7777218"/>
              <a:gd name="connsiteY7" fmla="*/ 1085631 h 5363341"/>
              <a:gd name="connsiteX8" fmla="*/ 5439104 w 7777218"/>
              <a:gd name="connsiteY8" fmla="*/ 1847631 h 5363341"/>
              <a:gd name="connsiteX9" fmla="*/ 5286704 w 7777218"/>
              <a:gd name="connsiteY9" fmla="*/ 2076231 h 5363341"/>
              <a:gd name="connsiteX10" fmla="*/ 5286704 w 7777218"/>
              <a:gd name="connsiteY10" fmla="*/ 2304831 h 5363341"/>
              <a:gd name="connsiteX11" fmla="*/ 7191704 w 7777218"/>
              <a:gd name="connsiteY11" fmla="*/ 2304831 h 5363341"/>
              <a:gd name="connsiteX12" fmla="*/ 7420304 w 7777218"/>
              <a:gd name="connsiteY12" fmla="*/ 2533431 h 5363341"/>
              <a:gd name="connsiteX13" fmla="*/ 7454463 w 7777218"/>
              <a:gd name="connsiteY13" fmla="*/ 3095734 h 5363341"/>
              <a:gd name="connsiteX14" fmla="*/ 5483773 w 7777218"/>
              <a:gd name="connsiteY14" fmla="*/ 3237624 h 5363341"/>
              <a:gd name="connsiteX15" fmla="*/ 5436476 w 7777218"/>
              <a:gd name="connsiteY15" fmla="*/ 3615997 h 5363341"/>
              <a:gd name="connsiteX16" fmla="*/ 5452242 w 7777218"/>
              <a:gd name="connsiteY16" fmla="*/ 5097955 h 5363341"/>
              <a:gd name="connsiteX17" fmla="*/ 5026573 w 7777218"/>
              <a:gd name="connsiteY17" fmla="*/ 5208314 h 5363341"/>
              <a:gd name="connsiteX18" fmla="*/ 2141483 w 7777218"/>
              <a:gd name="connsiteY18" fmla="*/ 5161017 h 5363341"/>
              <a:gd name="connsiteX19" fmla="*/ 1936532 w 7777218"/>
              <a:gd name="connsiteY19" fmla="*/ 5019128 h 5363341"/>
              <a:gd name="connsiteX20" fmla="*/ 1905001 w 7777218"/>
              <a:gd name="connsiteY20" fmla="*/ 5019128 h 5363341"/>
              <a:gd name="connsiteX21" fmla="*/ 1905001 w 7777218"/>
              <a:gd name="connsiteY21" fmla="*/ 4577693 h 5363341"/>
              <a:gd name="connsiteX22" fmla="*/ 1983828 w 7777218"/>
              <a:gd name="connsiteY22" fmla="*/ 4420038 h 5363341"/>
              <a:gd name="connsiteX23" fmla="*/ 1968063 w 7777218"/>
              <a:gd name="connsiteY23" fmla="*/ 4199321 h 5363341"/>
              <a:gd name="connsiteX24" fmla="*/ 1999594 w 7777218"/>
              <a:gd name="connsiteY24" fmla="*/ 4183555 h 5363341"/>
              <a:gd name="connsiteX25" fmla="*/ 1983828 w 7777218"/>
              <a:gd name="connsiteY25" fmla="*/ 4167790 h 5363341"/>
              <a:gd name="connsiteX26" fmla="*/ 1905001 w 7777218"/>
              <a:gd name="connsiteY26" fmla="*/ 4041665 h 5363341"/>
              <a:gd name="connsiteX27" fmla="*/ 1936532 w 7777218"/>
              <a:gd name="connsiteY27" fmla="*/ 3568700 h 5363341"/>
              <a:gd name="connsiteX28" fmla="*/ 2031125 w 7777218"/>
              <a:gd name="connsiteY28" fmla="*/ 3505638 h 5363341"/>
              <a:gd name="connsiteX29" fmla="*/ 2046890 w 7777218"/>
              <a:gd name="connsiteY29" fmla="*/ 3095734 h 5363341"/>
              <a:gd name="connsiteX30" fmla="*/ 312683 w 7777218"/>
              <a:gd name="connsiteY30" fmla="*/ 3127265 h 5363341"/>
              <a:gd name="connsiteX31" fmla="*/ 170794 w 7777218"/>
              <a:gd name="connsiteY31" fmla="*/ 2938079 h 5363341"/>
              <a:gd name="connsiteX32" fmla="*/ 186559 w 7777218"/>
              <a:gd name="connsiteY32" fmla="*/ 2370521 h 5363341"/>
              <a:gd name="connsiteX33" fmla="*/ 407276 w 7777218"/>
              <a:gd name="connsiteY33" fmla="*/ 2275928 h 5363341"/>
              <a:gd name="connsiteX34" fmla="*/ 1826173 w 7777218"/>
              <a:gd name="connsiteY34" fmla="*/ 2275928 h 5363341"/>
              <a:gd name="connsiteX35" fmla="*/ 1794642 w 7777218"/>
              <a:gd name="connsiteY35" fmla="*/ 2070976 h 5363341"/>
              <a:gd name="connsiteX36" fmla="*/ 1763111 w 7777218"/>
              <a:gd name="connsiteY36" fmla="*/ 1046217 h 5363341"/>
              <a:gd name="connsiteX37" fmla="*/ 2015359 w 7777218"/>
              <a:gd name="connsiteY37" fmla="*/ 841265 h 5363341"/>
              <a:gd name="connsiteX38" fmla="*/ 1933904 w 7777218"/>
              <a:gd name="connsiteY38" fmla="*/ 628431 h 5363341"/>
              <a:gd name="connsiteX39" fmla="*/ 1933904 w 7777218"/>
              <a:gd name="connsiteY39" fmla="*/ 247431 h 5363341"/>
              <a:gd name="connsiteX0" fmla="*/ 1933904 w 7777218"/>
              <a:gd name="connsiteY0" fmla="*/ 247431 h 5363341"/>
              <a:gd name="connsiteX1" fmla="*/ 2238704 w 7777218"/>
              <a:gd name="connsiteY1" fmla="*/ 18831 h 5363341"/>
              <a:gd name="connsiteX2" fmla="*/ 5058104 w 7777218"/>
              <a:gd name="connsiteY2" fmla="*/ 18830 h 5363341"/>
              <a:gd name="connsiteX3" fmla="*/ 5286704 w 7777218"/>
              <a:gd name="connsiteY3" fmla="*/ 247431 h 5363341"/>
              <a:gd name="connsiteX4" fmla="*/ 5286704 w 7777218"/>
              <a:gd name="connsiteY4" fmla="*/ 476031 h 5363341"/>
              <a:gd name="connsiteX5" fmla="*/ 5263056 w 7777218"/>
              <a:gd name="connsiteY5" fmla="*/ 715141 h 5363341"/>
              <a:gd name="connsiteX6" fmla="*/ 5286704 w 7777218"/>
              <a:gd name="connsiteY6" fmla="*/ 857031 h 5363341"/>
              <a:gd name="connsiteX7" fmla="*/ 5439104 w 7777218"/>
              <a:gd name="connsiteY7" fmla="*/ 1085631 h 5363341"/>
              <a:gd name="connsiteX8" fmla="*/ 5439104 w 7777218"/>
              <a:gd name="connsiteY8" fmla="*/ 1847631 h 5363341"/>
              <a:gd name="connsiteX9" fmla="*/ 5286704 w 7777218"/>
              <a:gd name="connsiteY9" fmla="*/ 2076231 h 5363341"/>
              <a:gd name="connsiteX10" fmla="*/ 5286704 w 7777218"/>
              <a:gd name="connsiteY10" fmla="*/ 2304831 h 5363341"/>
              <a:gd name="connsiteX11" fmla="*/ 7191704 w 7777218"/>
              <a:gd name="connsiteY11" fmla="*/ 2304831 h 5363341"/>
              <a:gd name="connsiteX12" fmla="*/ 7420304 w 7777218"/>
              <a:gd name="connsiteY12" fmla="*/ 2533431 h 5363341"/>
              <a:gd name="connsiteX13" fmla="*/ 7454463 w 7777218"/>
              <a:gd name="connsiteY13" fmla="*/ 3095734 h 5363341"/>
              <a:gd name="connsiteX14" fmla="*/ 5483773 w 7777218"/>
              <a:gd name="connsiteY14" fmla="*/ 3237624 h 5363341"/>
              <a:gd name="connsiteX15" fmla="*/ 5436476 w 7777218"/>
              <a:gd name="connsiteY15" fmla="*/ 3615997 h 5363341"/>
              <a:gd name="connsiteX16" fmla="*/ 5452242 w 7777218"/>
              <a:gd name="connsiteY16" fmla="*/ 5097955 h 5363341"/>
              <a:gd name="connsiteX17" fmla="*/ 5026573 w 7777218"/>
              <a:gd name="connsiteY17" fmla="*/ 5208314 h 5363341"/>
              <a:gd name="connsiteX18" fmla="*/ 2141483 w 7777218"/>
              <a:gd name="connsiteY18" fmla="*/ 5161017 h 5363341"/>
              <a:gd name="connsiteX19" fmla="*/ 1936532 w 7777218"/>
              <a:gd name="connsiteY19" fmla="*/ 5019128 h 5363341"/>
              <a:gd name="connsiteX20" fmla="*/ 1905001 w 7777218"/>
              <a:gd name="connsiteY20" fmla="*/ 5019128 h 5363341"/>
              <a:gd name="connsiteX21" fmla="*/ 1905001 w 7777218"/>
              <a:gd name="connsiteY21" fmla="*/ 4577693 h 5363341"/>
              <a:gd name="connsiteX22" fmla="*/ 1983828 w 7777218"/>
              <a:gd name="connsiteY22" fmla="*/ 4420038 h 5363341"/>
              <a:gd name="connsiteX23" fmla="*/ 1968063 w 7777218"/>
              <a:gd name="connsiteY23" fmla="*/ 4199321 h 5363341"/>
              <a:gd name="connsiteX24" fmla="*/ 1999594 w 7777218"/>
              <a:gd name="connsiteY24" fmla="*/ 4183555 h 5363341"/>
              <a:gd name="connsiteX25" fmla="*/ 1983828 w 7777218"/>
              <a:gd name="connsiteY25" fmla="*/ 4167790 h 5363341"/>
              <a:gd name="connsiteX26" fmla="*/ 1905001 w 7777218"/>
              <a:gd name="connsiteY26" fmla="*/ 4041665 h 5363341"/>
              <a:gd name="connsiteX27" fmla="*/ 1936532 w 7777218"/>
              <a:gd name="connsiteY27" fmla="*/ 3568700 h 5363341"/>
              <a:gd name="connsiteX28" fmla="*/ 2031125 w 7777218"/>
              <a:gd name="connsiteY28" fmla="*/ 3505638 h 5363341"/>
              <a:gd name="connsiteX29" fmla="*/ 2046890 w 7777218"/>
              <a:gd name="connsiteY29" fmla="*/ 3095734 h 5363341"/>
              <a:gd name="connsiteX30" fmla="*/ 312683 w 7777218"/>
              <a:gd name="connsiteY30" fmla="*/ 3127265 h 5363341"/>
              <a:gd name="connsiteX31" fmla="*/ 170794 w 7777218"/>
              <a:gd name="connsiteY31" fmla="*/ 2938079 h 5363341"/>
              <a:gd name="connsiteX32" fmla="*/ 186559 w 7777218"/>
              <a:gd name="connsiteY32" fmla="*/ 2370521 h 5363341"/>
              <a:gd name="connsiteX33" fmla="*/ 407276 w 7777218"/>
              <a:gd name="connsiteY33" fmla="*/ 2275928 h 5363341"/>
              <a:gd name="connsiteX34" fmla="*/ 1826173 w 7777218"/>
              <a:gd name="connsiteY34" fmla="*/ 2275928 h 5363341"/>
              <a:gd name="connsiteX35" fmla="*/ 1794642 w 7777218"/>
              <a:gd name="connsiteY35" fmla="*/ 2070976 h 5363341"/>
              <a:gd name="connsiteX36" fmla="*/ 1763111 w 7777218"/>
              <a:gd name="connsiteY36" fmla="*/ 1046217 h 5363341"/>
              <a:gd name="connsiteX37" fmla="*/ 2015359 w 7777218"/>
              <a:gd name="connsiteY37" fmla="*/ 841265 h 5363341"/>
              <a:gd name="connsiteX38" fmla="*/ 1933904 w 7777218"/>
              <a:gd name="connsiteY38" fmla="*/ 628431 h 5363341"/>
              <a:gd name="connsiteX39" fmla="*/ 1933904 w 7777218"/>
              <a:gd name="connsiteY39" fmla="*/ 247431 h 5363341"/>
              <a:gd name="connsiteX0" fmla="*/ 1933904 w 7777218"/>
              <a:gd name="connsiteY0" fmla="*/ 247431 h 5363341"/>
              <a:gd name="connsiteX1" fmla="*/ 2238704 w 7777218"/>
              <a:gd name="connsiteY1" fmla="*/ 18831 h 5363341"/>
              <a:gd name="connsiteX2" fmla="*/ 5058104 w 7777218"/>
              <a:gd name="connsiteY2" fmla="*/ 18830 h 5363341"/>
              <a:gd name="connsiteX3" fmla="*/ 5286704 w 7777218"/>
              <a:gd name="connsiteY3" fmla="*/ 247431 h 5363341"/>
              <a:gd name="connsiteX4" fmla="*/ 5286704 w 7777218"/>
              <a:gd name="connsiteY4" fmla="*/ 476031 h 5363341"/>
              <a:gd name="connsiteX5" fmla="*/ 5263056 w 7777218"/>
              <a:gd name="connsiteY5" fmla="*/ 715141 h 5363341"/>
              <a:gd name="connsiteX6" fmla="*/ 5286704 w 7777218"/>
              <a:gd name="connsiteY6" fmla="*/ 857031 h 5363341"/>
              <a:gd name="connsiteX7" fmla="*/ 5439104 w 7777218"/>
              <a:gd name="connsiteY7" fmla="*/ 1085631 h 5363341"/>
              <a:gd name="connsiteX8" fmla="*/ 5439104 w 7777218"/>
              <a:gd name="connsiteY8" fmla="*/ 1847631 h 5363341"/>
              <a:gd name="connsiteX9" fmla="*/ 5286704 w 7777218"/>
              <a:gd name="connsiteY9" fmla="*/ 2076231 h 5363341"/>
              <a:gd name="connsiteX10" fmla="*/ 5286704 w 7777218"/>
              <a:gd name="connsiteY10" fmla="*/ 2304831 h 5363341"/>
              <a:gd name="connsiteX11" fmla="*/ 7191704 w 7777218"/>
              <a:gd name="connsiteY11" fmla="*/ 2304831 h 5363341"/>
              <a:gd name="connsiteX12" fmla="*/ 7420304 w 7777218"/>
              <a:gd name="connsiteY12" fmla="*/ 2533431 h 5363341"/>
              <a:gd name="connsiteX13" fmla="*/ 7454463 w 7777218"/>
              <a:gd name="connsiteY13" fmla="*/ 3095734 h 5363341"/>
              <a:gd name="connsiteX14" fmla="*/ 5483773 w 7777218"/>
              <a:gd name="connsiteY14" fmla="*/ 3237624 h 5363341"/>
              <a:gd name="connsiteX15" fmla="*/ 5436476 w 7777218"/>
              <a:gd name="connsiteY15" fmla="*/ 3615997 h 5363341"/>
              <a:gd name="connsiteX16" fmla="*/ 5452242 w 7777218"/>
              <a:gd name="connsiteY16" fmla="*/ 5097955 h 5363341"/>
              <a:gd name="connsiteX17" fmla="*/ 5026573 w 7777218"/>
              <a:gd name="connsiteY17" fmla="*/ 5208314 h 5363341"/>
              <a:gd name="connsiteX18" fmla="*/ 2141483 w 7777218"/>
              <a:gd name="connsiteY18" fmla="*/ 5161017 h 5363341"/>
              <a:gd name="connsiteX19" fmla="*/ 1936532 w 7777218"/>
              <a:gd name="connsiteY19" fmla="*/ 5019128 h 5363341"/>
              <a:gd name="connsiteX20" fmla="*/ 1905001 w 7777218"/>
              <a:gd name="connsiteY20" fmla="*/ 5019128 h 5363341"/>
              <a:gd name="connsiteX21" fmla="*/ 1905001 w 7777218"/>
              <a:gd name="connsiteY21" fmla="*/ 4577693 h 5363341"/>
              <a:gd name="connsiteX22" fmla="*/ 1983828 w 7777218"/>
              <a:gd name="connsiteY22" fmla="*/ 4420038 h 5363341"/>
              <a:gd name="connsiteX23" fmla="*/ 1968063 w 7777218"/>
              <a:gd name="connsiteY23" fmla="*/ 4199321 h 5363341"/>
              <a:gd name="connsiteX24" fmla="*/ 1999594 w 7777218"/>
              <a:gd name="connsiteY24" fmla="*/ 4183555 h 5363341"/>
              <a:gd name="connsiteX25" fmla="*/ 1983828 w 7777218"/>
              <a:gd name="connsiteY25" fmla="*/ 4167790 h 5363341"/>
              <a:gd name="connsiteX26" fmla="*/ 1905001 w 7777218"/>
              <a:gd name="connsiteY26" fmla="*/ 4041665 h 5363341"/>
              <a:gd name="connsiteX27" fmla="*/ 1936532 w 7777218"/>
              <a:gd name="connsiteY27" fmla="*/ 3568700 h 5363341"/>
              <a:gd name="connsiteX28" fmla="*/ 2031125 w 7777218"/>
              <a:gd name="connsiteY28" fmla="*/ 3505638 h 5363341"/>
              <a:gd name="connsiteX29" fmla="*/ 2046890 w 7777218"/>
              <a:gd name="connsiteY29" fmla="*/ 3095734 h 5363341"/>
              <a:gd name="connsiteX30" fmla="*/ 312683 w 7777218"/>
              <a:gd name="connsiteY30" fmla="*/ 3127265 h 5363341"/>
              <a:gd name="connsiteX31" fmla="*/ 170794 w 7777218"/>
              <a:gd name="connsiteY31" fmla="*/ 2938079 h 5363341"/>
              <a:gd name="connsiteX32" fmla="*/ 186559 w 7777218"/>
              <a:gd name="connsiteY32" fmla="*/ 2370521 h 5363341"/>
              <a:gd name="connsiteX33" fmla="*/ 407276 w 7777218"/>
              <a:gd name="connsiteY33" fmla="*/ 2275928 h 5363341"/>
              <a:gd name="connsiteX34" fmla="*/ 1826173 w 7777218"/>
              <a:gd name="connsiteY34" fmla="*/ 2275928 h 5363341"/>
              <a:gd name="connsiteX35" fmla="*/ 1794642 w 7777218"/>
              <a:gd name="connsiteY35" fmla="*/ 2070976 h 5363341"/>
              <a:gd name="connsiteX36" fmla="*/ 1763111 w 7777218"/>
              <a:gd name="connsiteY36" fmla="*/ 1046217 h 5363341"/>
              <a:gd name="connsiteX37" fmla="*/ 2015359 w 7777218"/>
              <a:gd name="connsiteY37" fmla="*/ 841265 h 5363341"/>
              <a:gd name="connsiteX38" fmla="*/ 1933904 w 7777218"/>
              <a:gd name="connsiteY38" fmla="*/ 628431 h 5363341"/>
              <a:gd name="connsiteX39" fmla="*/ 1933904 w 7777218"/>
              <a:gd name="connsiteY39" fmla="*/ 247431 h 5363341"/>
              <a:gd name="connsiteX0" fmla="*/ 1933904 w 7777218"/>
              <a:gd name="connsiteY0" fmla="*/ 247431 h 5363341"/>
              <a:gd name="connsiteX1" fmla="*/ 2238704 w 7777218"/>
              <a:gd name="connsiteY1" fmla="*/ 18831 h 5363341"/>
              <a:gd name="connsiteX2" fmla="*/ 5058104 w 7777218"/>
              <a:gd name="connsiteY2" fmla="*/ 18830 h 5363341"/>
              <a:gd name="connsiteX3" fmla="*/ 5286704 w 7777218"/>
              <a:gd name="connsiteY3" fmla="*/ 247431 h 5363341"/>
              <a:gd name="connsiteX4" fmla="*/ 5286704 w 7777218"/>
              <a:gd name="connsiteY4" fmla="*/ 476031 h 5363341"/>
              <a:gd name="connsiteX5" fmla="*/ 5263056 w 7777218"/>
              <a:gd name="connsiteY5" fmla="*/ 715141 h 5363341"/>
              <a:gd name="connsiteX6" fmla="*/ 5286704 w 7777218"/>
              <a:gd name="connsiteY6" fmla="*/ 857031 h 5363341"/>
              <a:gd name="connsiteX7" fmla="*/ 5439104 w 7777218"/>
              <a:gd name="connsiteY7" fmla="*/ 1085631 h 5363341"/>
              <a:gd name="connsiteX8" fmla="*/ 5439104 w 7777218"/>
              <a:gd name="connsiteY8" fmla="*/ 1847631 h 5363341"/>
              <a:gd name="connsiteX9" fmla="*/ 5286704 w 7777218"/>
              <a:gd name="connsiteY9" fmla="*/ 2076231 h 5363341"/>
              <a:gd name="connsiteX10" fmla="*/ 5286704 w 7777218"/>
              <a:gd name="connsiteY10" fmla="*/ 2304831 h 5363341"/>
              <a:gd name="connsiteX11" fmla="*/ 7191704 w 7777218"/>
              <a:gd name="connsiteY11" fmla="*/ 2304831 h 5363341"/>
              <a:gd name="connsiteX12" fmla="*/ 7420304 w 7777218"/>
              <a:gd name="connsiteY12" fmla="*/ 2533431 h 5363341"/>
              <a:gd name="connsiteX13" fmla="*/ 7454463 w 7777218"/>
              <a:gd name="connsiteY13" fmla="*/ 3095734 h 5363341"/>
              <a:gd name="connsiteX14" fmla="*/ 5483773 w 7777218"/>
              <a:gd name="connsiteY14" fmla="*/ 3237624 h 5363341"/>
              <a:gd name="connsiteX15" fmla="*/ 5436476 w 7777218"/>
              <a:gd name="connsiteY15" fmla="*/ 3615997 h 5363341"/>
              <a:gd name="connsiteX16" fmla="*/ 5452242 w 7777218"/>
              <a:gd name="connsiteY16" fmla="*/ 5097955 h 5363341"/>
              <a:gd name="connsiteX17" fmla="*/ 5026573 w 7777218"/>
              <a:gd name="connsiteY17" fmla="*/ 5208314 h 5363341"/>
              <a:gd name="connsiteX18" fmla="*/ 2141483 w 7777218"/>
              <a:gd name="connsiteY18" fmla="*/ 5161017 h 5363341"/>
              <a:gd name="connsiteX19" fmla="*/ 1936532 w 7777218"/>
              <a:gd name="connsiteY19" fmla="*/ 5019128 h 5363341"/>
              <a:gd name="connsiteX20" fmla="*/ 1905001 w 7777218"/>
              <a:gd name="connsiteY20" fmla="*/ 5019128 h 5363341"/>
              <a:gd name="connsiteX21" fmla="*/ 1905001 w 7777218"/>
              <a:gd name="connsiteY21" fmla="*/ 4577693 h 5363341"/>
              <a:gd name="connsiteX22" fmla="*/ 1983828 w 7777218"/>
              <a:gd name="connsiteY22" fmla="*/ 4420038 h 5363341"/>
              <a:gd name="connsiteX23" fmla="*/ 1968063 w 7777218"/>
              <a:gd name="connsiteY23" fmla="*/ 4199321 h 5363341"/>
              <a:gd name="connsiteX24" fmla="*/ 1999594 w 7777218"/>
              <a:gd name="connsiteY24" fmla="*/ 4183555 h 5363341"/>
              <a:gd name="connsiteX25" fmla="*/ 1983828 w 7777218"/>
              <a:gd name="connsiteY25" fmla="*/ 4167790 h 5363341"/>
              <a:gd name="connsiteX26" fmla="*/ 1905001 w 7777218"/>
              <a:gd name="connsiteY26" fmla="*/ 4041665 h 5363341"/>
              <a:gd name="connsiteX27" fmla="*/ 1936532 w 7777218"/>
              <a:gd name="connsiteY27" fmla="*/ 3568700 h 5363341"/>
              <a:gd name="connsiteX28" fmla="*/ 2031125 w 7777218"/>
              <a:gd name="connsiteY28" fmla="*/ 3505638 h 5363341"/>
              <a:gd name="connsiteX29" fmla="*/ 2046890 w 7777218"/>
              <a:gd name="connsiteY29" fmla="*/ 3095734 h 5363341"/>
              <a:gd name="connsiteX30" fmla="*/ 312683 w 7777218"/>
              <a:gd name="connsiteY30" fmla="*/ 3127265 h 5363341"/>
              <a:gd name="connsiteX31" fmla="*/ 170794 w 7777218"/>
              <a:gd name="connsiteY31" fmla="*/ 2938079 h 5363341"/>
              <a:gd name="connsiteX32" fmla="*/ 186559 w 7777218"/>
              <a:gd name="connsiteY32" fmla="*/ 2370521 h 5363341"/>
              <a:gd name="connsiteX33" fmla="*/ 407276 w 7777218"/>
              <a:gd name="connsiteY33" fmla="*/ 2275928 h 5363341"/>
              <a:gd name="connsiteX34" fmla="*/ 1826173 w 7777218"/>
              <a:gd name="connsiteY34" fmla="*/ 2275928 h 5363341"/>
              <a:gd name="connsiteX35" fmla="*/ 1794642 w 7777218"/>
              <a:gd name="connsiteY35" fmla="*/ 2070976 h 5363341"/>
              <a:gd name="connsiteX36" fmla="*/ 1763111 w 7777218"/>
              <a:gd name="connsiteY36" fmla="*/ 1046217 h 5363341"/>
              <a:gd name="connsiteX37" fmla="*/ 2015359 w 7777218"/>
              <a:gd name="connsiteY37" fmla="*/ 841265 h 5363341"/>
              <a:gd name="connsiteX38" fmla="*/ 1933904 w 7777218"/>
              <a:gd name="connsiteY38" fmla="*/ 628431 h 5363341"/>
              <a:gd name="connsiteX39" fmla="*/ 1933904 w 7777218"/>
              <a:gd name="connsiteY39" fmla="*/ 247431 h 5363341"/>
              <a:gd name="connsiteX0" fmla="*/ 1933904 w 7514459"/>
              <a:gd name="connsiteY0" fmla="*/ 247431 h 5363341"/>
              <a:gd name="connsiteX1" fmla="*/ 2238704 w 7514459"/>
              <a:gd name="connsiteY1" fmla="*/ 18831 h 5363341"/>
              <a:gd name="connsiteX2" fmla="*/ 5058104 w 7514459"/>
              <a:gd name="connsiteY2" fmla="*/ 18830 h 5363341"/>
              <a:gd name="connsiteX3" fmla="*/ 5286704 w 7514459"/>
              <a:gd name="connsiteY3" fmla="*/ 247431 h 5363341"/>
              <a:gd name="connsiteX4" fmla="*/ 5286704 w 7514459"/>
              <a:gd name="connsiteY4" fmla="*/ 476031 h 5363341"/>
              <a:gd name="connsiteX5" fmla="*/ 5263056 w 7514459"/>
              <a:gd name="connsiteY5" fmla="*/ 715141 h 5363341"/>
              <a:gd name="connsiteX6" fmla="*/ 5286704 w 7514459"/>
              <a:gd name="connsiteY6" fmla="*/ 857031 h 5363341"/>
              <a:gd name="connsiteX7" fmla="*/ 5439104 w 7514459"/>
              <a:gd name="connsiteY7" fmla="*/ 1085631 h 5363341"/>
              <a:gd name="connsiteX8" fmla="*/ 5439104 w 7514459"/>
              <a:gd name="connsiteY8" fmla="*/ 1847631 h 5363341"/>
              <a:gd name="connsiteX9" fmla="*/ 5286704 w 7514459"/>
              <a:gd name="connsiteY9" fmla="*/ 2076231 h 5363341"/>
              <a:gd name="connsiteX10" fmla="*/ 5286704 w 7514459"/>
              <a:gd name="connsiteY10" fmla="*/ 2304831 h 5363341"/>
              <a:gd name="connsiteX11" fmla="*/ 7191704 w 7514459"/>
              <a:gd name="connsiteY11" fmla="*/ 2304831 h 5363341"/>
              <a:gd name="connsiteX12" fmla="*/ 7420304 w 7514459"/>
              <a:gd name="connsiteY12" fmla="*/ 2533431 h 5363341"/>
              <a:gd name="connsiteX13" fmla="*/ 7191704 w 7514459"/>
              <a:gd name="connsiteY13" fmla="*/ 3219231 h 5363341"/>
              <a:gd name="connsiteX14" fmla="*/ 5483773 w 7514459"/>
              <a:gd name="connsiteY14" fmla="*/ 3237624 h 5363341"/>
              <a:gd name="connsiteX15" fmla="*/ 5436476 w 7514459"/>
              <a:gd name="connsiteY15" fmla="*/ 3615997 h 5363341"/>
              <a:gd name="connsiteX16" fmla="*/ 5452242 w 7514459"/>
              <a:gd name="connsiteY16" fmla="*/ 5097955 h 5363341"/>
              <a:gd name="connsiteX17" fmla="*/ 5026573 w 7514459"/>
              <a:gd name="connsiteY17" fmla="*/ 5208314 h 5363341"/>
              <a:gd name="connsiteX18" fmla="*/ 2141483 w 7514459"/>
              <a:gd name="connsiteY18" fmla="*/ 5161017 h 5363341"/>
              <a:gd name="connsiteX19" fmla="*/ 1936532 w 7514459"/>
              <a:gd name="connsiteY19" fmla="*/ 5019128 h 5363341"/>
              <a:gd name="connsiteX20" fmla="*/ 1905001 w 7514459"/>
              <a:gd name="connsiteY20" fmla="*/ 5019128 h 5363341"/>
              <a:gd name="connsiteX21" fmla="*/ 1905001 w 7514459"/>
              <a:gd name="connsiteY21" fmla="*/ 4577693 h 5363341"/>
              <a:gd name="connsiteX22" fmla="*/ 1983828 w 7514459"/>
              <a:gd name="connsiteY22" fmla="*/ 4420038 h 5363341"/>
              <a:gd name="connsiteX23" fmla="*/ 1968063 w 7514459"/>
              <a:gd name="connsiteY23" fmla="*/ 4199321 h 5363341"/>
              <a:gd name="connsiteX24" fmla="*/ 1999594 w 7514459"/>
              <a:gd name="connsiteY24" fmla="*/ 4183555 h 5363341"/>
              <a:gd name="connsiteX25" fmla="*/ 1983828 w 7514459"/>
              <a:gd name="connsiteY25" fmla="*/ 4167790 h 5363341"/>
              <a:gd name="connsiteX26" fmla="*/ 1905001 w 7514459"/>
              <a:gd name="connsiteY26" fmla="*/ 4041665 h 5363341"/>
              <a:gd name="connsiteX27" fmla="*/ 1936532 w 7514459"/>
              <a:gd name="connsiteY27" fmla="*/ 3568700 h 5363341"/>
              <a:gd name="connsiteX28" fmla="*/ 2031125 w 7514459"/>
              <a:gd name="connsiteY28" fmla="*/ 3505638 h 5363341"/>
              <a:gd name="connsiteX29" fmla="*/ 2046890 w 7514459"/>
              <a:gd name="connsiteY29" fmla="*/ 3095734 h 5363341"/>
              <a:gd name="connsiteX30" fmla="*/ 312683 w 7514459"/>
              <a:gd name="connsiteY30" fmla="*/ 3127265 h 5363341"/>
              <a:gd name="connsiteX31" fmla="*/ 170794 w 7514459"/>
              <a:gd name="connsiteY31" fmla="*/ 2938079 h 5363341"/>
              <a:gd name="connsiteX32" fmla="*/ 186559 w 7514459"/>
              <a:gd name="connsiteY32" fmla="*/ 2370521 h 5363341"/>
              <a:gd name="connsiteX33" fmla="*/ 407276 w 7514459"/>
              <a:gd name="connsiteY33" fmla="*/ 2275928 h 5363341"/>
              <a:gd name="connsiteX34" fmla="*/ 1826173 w 7514459"/>
              <a:gd name="connsiteY34" fmla="*/ 2275928 h 5363341"/>
              <a:gd name="connsiteX35" fmla="*/ 1794642 w 7514459"/>
              <a:gd name="connsiteY35" fmla="*/ 2070976 h 5363341"/>
              <a:gd name="connsiteX36" fmla="*/ 1763111 w 7514459"/>
              <a:gd name="connsiteY36" fmla="*/ 1046217 h 5363341"/>
              <a:gd name="connsiteX37" fmla="*/ 2015359 w 7514459"/>
              <a:gd name="connsiteY37" fmla="*/ 841265 h 5363341"/>
              <a:gd name="connsiteX38" fmla="*/ 1933904 w 7514459"/>
              <a:gd name="connsiteY38" fmla="*/ 628431 h 5363341"/>
              <a:gd name="connsiteX39" fmla="*/ 1933904 w 7514459"/>
              <a:gd name="connsiteY39" fmla="*/ 247431 h 5363341"/>
              <a:gd name="connsiteX0" fmla="*/ 1933904 w 7515544"/>
              <a:gd name="connsiteY0" fmla="*/ 247431 h 5363341"/>
              <a:gd name="connsiteX1" fmla="*/ 2238704 w 7515544"/>
              <a:gd name="connsiteY1" fmla="*/ 18831 h 5363341"/>
              <a:gd name="connsiteX2" fmla="*/ 5058104 w 7515544"/>
              <a:gd name="connsiteY2" fmla="*/ 18830 h 5363341"/>
              <a:gd name="connsiteX3" fmla="*/ 5286704 w 7515544"/>
              <a:gd name="connsiteY3" fmla="*/ 247431 h 5363341"/>
              <a:gd name="connsiteX4" fmla="*/ 5286704 w 7515544"/>
              <a:gd name="connsiteY4" fmla="*/ 476031 h 5363341"/>
              <a:gd name="connsiteX5" fmla="*/ 5263056 w 7515544"/>
              <a:gd name="connsiteY5" fmla="*/ 715141 h 5363341"/>
              <a:gd name="connsiteX6" fmla="*/ 5286704 w 7515544"/>
              <a:gd name="connsiteY6" fmla="*/ 857031 h 5363341"/>
              <a:gd name="connsiteX7" fmla="*/ 5439104 w 7515544"/>
              <a:gd name="connsiteY7" fmla="*/ 1085631 h 5363341"/>
              <a:gd name="connsiteX8" fmla="*/ 5439104 w 7515544"/>
              <a:gd name="connsiteY8" fmla="*/ 1847631 h 5363341"/>
              <a:gd name="connsiteX9" fmla="*/ 5286704 w 7515544"/>
              <a:gd name="connsiteY9" fmla="*/ 2076231 h 5363341"/>
              <a:gd name="connsiteX10" fmla="*/ 5286704 w 7515544"/>
              <a:gd name="connsiteY10" fmla="*/ 2304831 h 5363341"/>
              <a:gd name="connsiteX11" fmla="*/ 7191704 w 7515544"/>
              <a:gd name="connsiteY11" fmla="*/ 2304831 h 5363341"/>
              <a:gd name="connsiteX12" fmla="*/ 7420304 w 7515544"/>
              <a:gd name="connsiteY12" fmla="*/ 2533431 h 5363341"/>
              <a:gd name="connsiteX13" fmla="*/ 7426815 w 7515544"/>
              <a:gd name="connsiteY13" fmla="*/ 2940852 h 5363341"/>
              <a:gd name="connsiteX14" fmla="*/ 7191704 w 7515544"/>
              <a:gd name="connsiteY14" fmla="*/ 3219231 h 5363341"/>
              <a:gd name="connsiteX15" fmla="*/ 5483773 w 7515544"/>
              <a:gd name="connsiteY15" fmla="*/ 3237624 h 5363341"/>
              <a:gd name="connsiteX16" fmla="*/ 5436476 w 7515544"/>
              <a:gd name="connsiteY16" fmla="*/ 3615997 h 5363341"/>
              <a:gd name="connsiteX17" fmla="*/ 5452242 w 7515544"/>
              <a:gd name="connsiteY17" fmla="*/ 5097955 h 5363341"/>
              <a:gd name="connsiteX18" fmla="*/ 5026573 w 7515544"/>
              <a:gd name="connsiteY18" fmla="*/ 5208314 h 5363341"/>
              <a:gd name="connsiteX19" fmla="*/ 2141483 w 7515544"/>
              <a:gd name="connsiteY19" fmla="*/ 5161017 h 5363341"/>
              <a:gd name="connsiteX20" fmla="*/ 1936532 w 7515544"/>
              <a:gd name="connsiteY20" fmla="*/ 5019128 h 5363341"/>
              <a:gd name="connsiteX21" fmla="*/ 1905001 w 7515544"/>
              <a:gd name="connsiteY21" fmla="*/ 5019128 h 5363341"/>
              <a:gd name="connsiteX22" fmla="*/ 1905001 w 7515544"/>
              <a:gd name="connsiteY22" fmla="*/ 4577693 h 5363341"/>
              <a:gd name="connsiteX23" fmla="*/ 1983828 w 7515544"/>
              <a:gd name="connsiteY23" fmla="*/ 4420038 h 5363341"/>
              <a:gd name="connsiteX24" fmla="*/ 1968063 w 7515544"/>
              <a:gd name="connsiteY24" fmla="*/ 4199321 h 5363341"/>
              <a:gd name="connsiteX25" fmla="*/ 1999594 w 7515544"/>
              <a:gd name="connsiteY25" fmla="*/ 4183555 h 5363341"/>
              <a:gd name="connsiteX26" fmla="*/ 1983828 w 7515544"/>
              <a:gd name="connsiteY26" fmla="*/ 4167790 h 5363341"/>
              <a:gd name="connsiteX27" fmla="*/ 1905001 w 7515544"/>
              <a:gd name="connsiteY27" fmla="*/ 4041665 h 5363341"/>
              <a:gd name="connsiteX28" fmla="*/ 1936532 w 7515544"/>
              <a:gd name="connsiteY28" fmla="*/ 3568700 h 5363341"/>
              <a:gd name="connsiteX29" fmla="*/ 2031125 w 7515544"/>
              <a:gd name="connsiteY29" fmla="*/ 3505638 h 5363341"/>
              <a:gd name="connsiteX30" fmla="*/ 2046890 w 7515544"/>
              <a:gd name="connsiteY30" fmla="*/ 3095734 h 5363341"/>
              <a:gd name="connsiteX31" fmla="*/ 312683 w 7515544"/>
              <a:gd name="connsiteY31" fmla="*/ 3127265 h 5363341"/>
              <a:gd name="connsiteX32" fmla="*/ 170794 w 7515544"/>
              <a:gd name="connsiteY32" fmla="*/ 2938079 h 5363341"/>
              <a:gd name="connsiteX33" fmla="*/ 186559 w 7515544"/>
              <a:gd name="connsiteY33" fmla="*/ 2370521 h 5363341"/>
              <a:gd name="connsiteX34" fmla="*/ 407276 w 7515544"/>
              <a:gd name="connsiteY34" fmla="*/ 2275928 h 5363341"/>
              <a:gd name="connsiteX35" fmla="*/ 1826173 w 7515544"/>
              <a:gd name="connsiteY35" fmla="*/ 2275928 h 5363341"/>
              <a:gd name="connsiteX36" fmla="*/ 1794642 w 7515544"/>
              <a:gd name="connsiteY36" fmla="*/ 2070976 h 5363341"/>
              <a:gd name="connsiteX37" fmla="*/ 1763111 w 7515544"/>
              <a:gd name="connsiteY37" fmla="*/ 1046217 h 5363341"/>
              <a:gd name="connsiteX38" fmla="*/ 2015359 w 7515544"/>
              <a:gd name="connsiteY38" fmla="*/ 841265 h 5363341"/>
              <a:gd name="connsiteX39" fmla="*/ 1933904 w 7515544"/>
              <a:gd name="connsiteY39" fmla="*/ 628431 h 5363341"/>
              <a:gd name="connsiteX40" fmla="*/ 1933904 w 7515544"/>
              <a:gd name="connsiteY40" fmla="*/ 247431 h 5363341"/>
              <a:gd name="connsiteX0" fmla="*/ 1933904 w 7515544"/>
              <a:gd name="connsiteY0" fmla="*/ 247431 h 5363341"/>
              <a:gd name="connsiteX1" fmla="*/ 2238704 w 7515544"/>
              <a:gd name="connsiteY1" fmla="*/ 18831 h 5363341"/>
              <a:gd name="connsiteX2" fmla="*/ 5058104 w 7515544"/>
              <a:gd name="connsiteY2" fmla="*/ 18830 h 5363341"/>
              <a:gd name="connsiteX3" fmla="*/ 5286704 w 7515544"/>
              <a:gd name="connsiteY3" fmla="*/ 247431 h 5363341"/>
              <a:gd name="connsiteX4" fmla="*/ 5286704 w 7515544"/>
              <a:gd name="connsiteY4" fmla="*/ 476031 h 5363341"/>
              <a:gd name="connsiteX5" fmla="*/ 5263056 w 7515544"/>
              <a:gd name="connsiteY5" fmla="*/ 715141 h 5363341"/>
              <a:gd name="connsiteX6" fmla="*/ 5286704 w 7515544"/>
              <a:gd name="connsiteY6" fmla="*/ 857031 h 5363341"/>
              <a:gd name="connsiteX7" fmla="*/ 5439104 w 7515544"/>
              <a:gd name="connsiteY7" fmla="*/ 1085631 h 5363341"/>
              <a:gd name="connsiteX8" fmla="*/ 5439104 w 7515544"/>
              <a:gd name="connsiteY8" fmla="*/ 1847631 h 5363341"/>
              <a:gd name="connsiteX9" fmla="*/ 5286704 w 7515544"/>
              <a:gd name="connsiteY9" fmla="*/ 2076231 h 5363341"/>
              <a:gd name="connsiteX10" fmla="*/ 5286704 w 7515544"/>
              <a:gd name="connsiteY10" fmla="*/ 2304831 h 5363341"/>
              <a:gd name="connsiteX11" fmla="*/ 7191704 w 7515544"/>
              <a:gd name="connsiteY11" fmla="*/ 2304831 h 5363341"/>
              <a:gd name="connsiteX12" fmla="*/ 7420304 w 7515544"/>
              <a:gd name="connsiteY12" fmla="*/ 2533431 h 5363341"/>
              <a:gd name="connsiteX13" fmla="*/ 7426815 w 7515544"/>
              <a:gd name="connsiteY13" fmla="*/ 2940852 h 5363341"/>
              <a:gd name="connsiteX14" fmla="*/ 7191704 w 7515544"/>
              <a:gd name="connsiteY14" fmla="*/ 3219231 h 5363341"/>
              <a:gd name="connsiteX15" fmla="*/ 5483773 w 7515544"/>
              <a:gd name="connsiteY15" fmla="*/ 3237624 h 5363341"/>
              <a:gd name="connsiteX16" fmla="*/ 5436476 w 7515544"/>
              <a:gd name="connsiteY16" fmla="*/ 3615997 h 5363341"/>
              <a:gd name="connsiteX17" fmla="*/ 5452242 w 7515544"/>
              <a:gd name="connsiteY17" fmla="*/ 5097955 h 5363341"/>
              <a:gd name="connsiteX18" fmla="*/ 5026573 w 7515544"/>
              <a:gd name="connsiteY18" fmla="*/ 5208314 h 5363341"/>
              <a:gd name="connsiteX19" fmla="*/ 2141483 w 7515544"/>
              <a:gd name="connsiteY19" fmla="*/ 5161017 h 5363341"/>
              <a:gd name="connsiteX20" fmla="*/ 1936532 w 7515544"/>
              <a:gd name="connsiteY20" fmla="*/ 5019128 h 5363341"/>
              <a:gd name="connsiteX21" fmla="*/ 1905001 w 7515544"/>
              <a:gd name="connsiteY21" fmla="*/ 5019128 h 5363341"/>
              <a:gd name="connsiteX22" fmla="*/ 1905001 w 7515544"/>
              <a:gd name="connsiteY22" fmla="*/ 4577693 h 5363341"/>
              <a:gd name="connsiteX23" fmla="*/ 1983828 w 7515544"/>
              <a:gd name="connsiteY23" fmla="*/ 4420038 h 5363341"/>
              <a:gd name="connsiteX24" fmla="*/ 1968063 w 7515544"/>
              <a:gd name="connsiteY24" fmla="*/ 4199321 h 5363341"/>
              <a:gd name="connsiteX25" fmla="*/ 1999594 w 7515544"/>
              <a:gd name="connsiteY25" fmla="*/ 4183555 h 5363341"/>
              <a:gd name="connsiteX26" fmla="*/ 1983828 w 7515544"/>
              <a:gd name="connsiteY26" fmla="*/ 4167790 h 5363341"/>
              <a:gd name="connsiteX27" fmla="*/ 1905001 w 7515544"/>
              <a:gd name="connsiteY27" fmla="*/ 4041665 h 5363341"/>
              <a:gd name="connsiteX28" fmla="*/ 1936532 w 7515544"/>
              <a:gd name="connsiteY28" fmla="*/ 3568700 h 5363341"/>
              <a:gd name="connsiteX29" fmla="*/ 2031125 w 7515544"/>
              <a:gd name="connsiteY29" fmla="*/ 3505638 h 5363341"/>
              <a:gd name="connsiteX30" fmla="*/ 2046890 w 7515544"/>
              <a:gd name="connsiteY30" fmla="*/ 3095734 h 5363341"/>
              <a:gd name="connsiteX31" fmla="*/ 312683 w 7515544"/>
              <a:gd name="connsiteY31" fmla="*/ 3127265 h 5363341"/>
              <a:gd name="connsiteX32" fmla="*/ 170794 w 7515544"/>
              <a:gd name="connsiteY32" fmla="*/ 2938079 h 5363341"/>
              <a:gd name="connsiteX33" fmla="*/ 186559 w 7515544"/>
              <a:gd name="connsiteY33" fmla="*/ 2370521 h 5363341"/>
              <a:gd name="connsiteX34" fmla="*/ 407276 w 7515544"/>
              <a:gd name="connsiteY34" fmla="*/ 2275928 h 5363341"/>
              <a:gd name="connsiteX35" fmla="*/ 1826173 w 7515544"/>
              <a:gd name="connsiteY35" fmla="*/ 2275928 h 5363341"/>
              <a:gd name="connsiteX36" fmla="*/ 1794642 w 7515544"/>
              <a:gd name="connsiteY36" fmla="*/ 2070976 h 5363341"/>
              <a:gd name="connsiteX37" fmla="*/ 1763111 w 7515544"/>
              <a:gd name="connsiteY37" fmla="*/ 1046217 h 5363341"/>
              <a:gd name="connsiteX38" fmla="*/ 2015359 w 7515544"/>
              <a:gd name="connsiteY38" fmla="*/ 841265 h 5363341"/>
              <a:gd name="connsiteX39" fmla="*/ 1933904 w 7515544"/>
              <a:gd name="connsiteY39" fmla="*/ 628431 h 5363341"/>
              <a:gd name="connsiteX40" fmla="*/ 1933904 w 7515544"/>
              <a:gd name="connsiteY40" fmla="*/ 247431 h 5363341"/>
              <a:gd name="connsiteX0" fmla="*/ 1933904 w 7515544"/>
              <a:gd name="connsiteY0" fmla="*/ 247431 h 5363341"/>
              <a:gd name="connsiteX1" fmla="*/ 2238704 w 7515544"/>
              <a:gd name="connsiteY1" fmla="*/ 18831 h 5363341"/>
              <a:gd name="connsiteX2" fmla="*/ 5058104 w 7515544"/>
              <a:gd name="connsiteY2" fmla="*/ 18830 h 5363341"/>
              <a:gd name="connsiteX3" fmla="*/ 5286704 w 7515544"/>
              <a:gd name="connsiteY3" fmla="*/ 247431 h 5363341"/>
              <a:gd name="connsiteX4" fmla="*/ 5286704 w 7515544"/>
              <a:gd name="connsiteY4" fmla="*/ 476031 h 5363341"/>
              <a:gd name="connsiteX5" fmla="*/ 5263056 w 7515544"/>
              <a:gd name="connsiteY5" fmla="*/ 715141 h 5363341"/>
              <a:gd name="connsiteX6" fmla="*/ 5286704 w 7515544"/>
              <a:gd name="connsiteY6" fmla="*/ 857031 h 5363341"/>
              <a:gd name="connsiteX7" fmla="*/ 5439104 w 7515544"/>
              <a:gd name="connsiteY7" fmla="*/ 1085631 h 5363341"/>
              <a:gd name="connsiteX8" fmla="*/ 5439104 w 7515544"/>
              <a:gd name="connsiteY8" fmla="*/ 1847631 h 5363341"/>
              <a:gd name="connsiteX9" fmla="*/ 5286704 w 7515544"/>
              <a:gd name="connsiteY9" fmla="*/ 2076231 h 5363341"/>
              <a:gd name="connsiteX10" fmla="*/ 5286704 w 7515544"/>
              <a:gd name="connsiteY10" fmla="*/ 2304831 h 5363341"/>
              <a:gd name="connsiteX11" fmla="*/ 7191704 w 7515544"/>
              <a:gd name="connsiteY11" fmla="*/ 2304831 h 5363341"/>
              <a:gd name="connsiteX12" fmla="*/ 7420304 w 7515544"/>
              <a:gd name="connsiteY12" fmla="*/ 2533431 h 5363341"/>
              <a:gd name="connsiteX13" fmla="*/ 7426815 w 7515544"/>
              <a:gd name="connsiteY13" fmla="*/ 2940852 h 5363341"/>
              <a:gd name="connsiteX14" fmla="*/ 7191704 w 7515544"/>
              <a:gd name="connsiteY14" fmla="*/ 3219231 h 5363341"/>
              <a:gd name="connsiteX15" fmla="*/ 5483773 w 7515544"/>
              <a:gd name="connsiteY15" fmla="*/ 3237624 h 5363341"/>
              <a:gd name="connsiteX16" fmla="*/ 5436476 w 7515544"/>
              <a:gd name="connsiteY16" fmla="*/ 3615997 h 5363341"/>
              <a:gd name="connsiteX17" fmla="*/ 5452242 w 7515544"/>
              <a:gd name="connsiteY17" fmla="*/ 5097955 h 5363341"/>
              <a:gd name="connsiteX18" fmla="*/ 5026573 w 7515544"/>
              <a:gd name="connsiteY18" fmla="*/ 5208314 h 5363341"/>
              <a:gd name="connsiteX19" fmla="*/ 2141483 w 7515544"/>
              <a:gd name="connsiteY19" fmla="*/ 5161017 h 5363341"/>
              <a:gd name="connsiteX20" fmla="*/ 1936532 w 7515544"/>
              <a:gd name="connsiteY20" fmla="*/ 5019128 h 5363341"/>
              <a:gd name="connsiteX21" fmla="*/ 1905001 w 7515544"/>
              <a:gd name="connsiteY21" fmla="*/ 5019128 h 5363341"/>
              <a:gd name="connsiteX22" fmla="*/ 1905001 w 7515544"/>
              <a:gd name="connsiteY22" fmla="*/ 4577693 h 5363341"/>
              <a:gd name="connsiteX23" fmla="*/ 1983828 w 7515544"/>
              <a:gd name="connsiteY23" fmla="*/ 4420038 h 5363341"/>
              <a:gd name="connsiteX24" fmla="*/ 1968063 w 7515544"/>
              <a:gd name="connsiteY24" fmla="*/ 4199321 h 5363341"/>
              <a:gd name="connsiteX25" fmla="*/ 1999594 w 7515544"/>
              <a:gd name="connsiteY25" fmla="*/ 4183555 h 5363341"/>
              <a:gd name="connsiteX26" fmla="*/ 1983828 w 7515544"/>
              <a:gd name="connsiteY26" fmla="*/ 4167790 h 5363341"/>
              <a:gd name="connsiteX27" fmla="*/ 1905001 w 7515544"/>
              <a:gd name="connsiteY27" fmla="*/ 4041665 h 5363341"/>
              <a:gd name="connsiteX28" fmla="*/ 1936532 w 7515544"/>
              <a:gd name="connsiteY28" fmla="*/ 3568700 h 5363341"/>
              <a:gd name="connsiteX29" fmla="*/ 2031125 w 7515544"/>
              <a:gd name="connsiteY29" fmla="*/ 3505638 h 5363341"/>
              <a:gd name="connsiteX30" fmla="*/ 2046890 w 7515544"/>
              <a:gd name="connsiteY30" fmla="*/ 3095734 h 5363341"/>
              <a:gd name="connsiteX31" fmla="*/ 312683 w 7515544"/>
              <a:gd name="connsiteY31" fmla="*/ 3127265 h 5363341"/>
              <a:gd name="connsiteX32" fmla="*/ 170794 w 7515544"/>
              <a:gd name="connsiteY32" fmla="*/ 2938079 h 5363341"/>
              <a:gd name="connsiteX33" fmla="*/ 186559 w 7515544"/>
              <a:gd name="connsiteY33" fmla="*/ 2370521 h 5363341"/>
              <a:gd name="connsiteX34" fmla="*/ 407276 w 7515544"/>
              <a:gd name="connsiteY34" fmla="*/ 2275928 h 5363341"/>
              <a:gd name="connsiteX35" fmla="*/ 1826173 w 7515544"/>
              <a:gd name="connsiteY35" fmla="*/ 2275928 h 5363341"/>
              <a:gd name="connsiteX36" fmla="*/ 1794642 w 7515544"/>
              <a:gd name="connsiteY36" fmla="*/ 2070976 h 5363341"/>
              <a:gd name="connsiteX37" fmla="*/ 1763111 w 7515544"/>
              <a:gd name="connsiteY37" fmla="*/ 1046217 h 5363341"/>
              <a:gd name="connsiteX38" fmla="*/ 2015359 w 7515544"/>
              <a:gd name="connsiteY38" fmla="*/ 841265 h 5363341"/>
              <a:gd name="connsiteX39" fmla="*/ 1933904 w 7515544"/>
              <a:gd name="connsiteY39" fmla="*/ 628431 h 5363341"/>
              <a:gd name="connsiteX40" fmla="*/ 1933904 w 7515544"/>
              <a:gd name="connsiteY40" fmla="*/ 247431 h 5363341"/>
              <a:gd name="connsiteX0" fmla="*/ 1933904 w 7515544"/>
              <a:gd name="connsiteY0" fmla="*/ 247431 h 5363341"/>
              <a:gd name="connsiteX1" fmla="*/ 2238704 w 7515544"/>
              <a:gd name="connsiteY1" fmla="*/ 18831 h 5363341"/>
              <a:gd name="connsiteX2" fmla="*/ 5058104 w 7515544"/>
              <a:gd name="connsiteY2" fmla="*/ 18830 h 5363341"/>
              <a:gd name="connsiteX3" fmla="*/ 5286704 w 7515544"/>
              <a:gd name="connsiteY3" fmla="*/ 247431 h 5363341"/>
              <a:gd name="connsiteX4" fmla="*/ 5286704 w 7515544"/>
              <a:gd name="connsiteY4" fmla="*/ 476031 h 5363341"/>
              <a:gd name="connsiteX5" fmla="*/ 5263056 w 7515544"/>
              <a:gd name="connsiteY5" fmla="*/ 715141 h 5363341"/>
              <a:gd name="connsiteX6" fmla="*/ 5286704 w 7515544"/>
              <a:gd name="connsiteY6" fmla="*/ 857031 h 5363341"/>
              <a:gd name="connsiteX7" fmla="*/ 5439104 w 7515544"/>
              <a:gd name="connsiteY7" fmla="*/ 1085631 h 5363341"/>
              <a:gd name="connsiteX8" fmla="*/ 5439104 w 7515544"/>
              <a:gd name="connsiteY8" fmla="*/ 1847631 h 5363341"/>
              <a:gd name="connsiteX9" fmla="*/ 5286704 w 7515544"/>
              <a:gd name="connsiteY9" fmla="*/ 2076231 h 5363341"/>
              <a:gd name="connsiteX10" fmla="*/ 5286704 w 7515544"/>
              <a:gd name="connsiteY10" fmla="*/ 2304831 h 5363341"/>
              <a:gd name="connsiteX11" fmla="*/ 7191704 w 7515544"/>
              <a:gd name="connsiteY11" fmla="*/ 2304831 h 5363341"/>
              <a:gd name="connsiteX12" fmla="*/ 7420304 w 7515544"/>
              <a:gd name="connsiteY12" fmla="*/ 2533431 h 5363341"/>
              <a:gd name="connsiteX13" fmla="*/ 7426815 w 7515544"/>
              <a:gd name="connsiteY13" fmla="*/ 2940852 h 5363341"/>
              <a:gd name="connsiteX14" fmla="*/ 7191704 w 7515544"/>
              <a:gd name="connsiteY14" fmla="*/ 3219231 h 5363341"/>
              <a:gd name="connsiteX15" fmla="*/ 5483773 w 7515544"/>
              <a:gd name="connsiteY15" fmla="*/ 3237624 h 5363341"/>
              <a:gd name="connsiteX16" fmla="*/ 5436476 w 7515544"/>
              <a:gd name="connsiteY16" fmla="*/ 3615997 h 5363341"/>
              <a:gd name="connsiteX17" fmla="*/ 5452242 w 7515544"/>
              <a:gd name="connsiteY17" fmla="*/ 5097955 h 5363341"/>
              <a:gd name="connsiteX18" fmla="*/ 5026573 w 7515544"/>
              <a:gd name="connsiteY18" fmla="*/ 5208314 h 5363341"/>
              <a:gd name="connsiteX19" fmla="*/ 2141483 w 7515544"/>
              <a:gd name="connsiteY19" fmla="*/ 5161017 h 5363341"/>
              <a:gd name="connsiteX20" fmla="*/ 1936532 w 7515544"/>
              <a:gd name="connsiteY20" fmla="*/ 5019128 h 5363341"/>
              <a:gd name="connsiteX21" fmla="*/ 1905001 w 7515544"/>
              <a:gd name="connsiteY21" fmla="*/ 5019128 h 5363341"/>
              <a:gd name="connsiteX22" fmla="*/ 1905001 w 7515544"/>
              <a:gd name="connsiteY22" fmla="*/ 4577693 h 5363341"/>
              <a:gd name="connsiteX23" fmla="*/ 1983828 w 7515544"/>
              <a:gd name="connsiteY23" fmla="*/ 4420038 h 5363341"/>
              <a:gd name="connsiteX24" fmla="*/ 1968063 w 7515544"/>
              <a:gd name="connsiteY24" fmla="*/ 4199321 h 5363341"/>
              <a:gd name="connsiteX25" fmla="*/ 1999594 w 7515544"/>
              <a:gd name="connsiteY25" fmla="*/ 4183555 h 5363341"/>
              <a:gd name="connsiteX26" fmla="*/ 1983828 w 7515544"/>
              <a:gd name="connsiteY26" fmla="*/ 4167790 h 5363341"/>
              <a:gd name="connsiteX27" fmla="*/ 1905001 w 7515544"/>
              <a:gd name="connsiteY27" fmla="*/ 4041665 h 5363341"/>
              <a:gd name="connsiteX28" fmla="*/ 1936532 w 7515544"/>
              <a:gd name="connsiteY28" fmla="*/ 3568700 h 5363341"/>
              <a:gd name="connsiteX29" fmla="*/ 2031125 w 7515544"/>
              <a:gd name="connsiteY29" fmla="*/ 3505638 h 5363341"/>
              <a:gd name="connsiteX30" fmla="*/ 2046890 w 7515544"/>
              <a:gd name="connsiteY30" fmla="*/ 3095734 h 5363341"/>
              <a:gd name="connsiteX31" fmla="*/ 312683 w 7515544"/>
              <a:gd name="connsiteY31" fmla="*/ 3127265 h 5363341"/>
              <a:gd name="connsiteX32" fmla="*/ 170794 w 7515544"/>
              <a:gd name="connsiteY32" fmla="*/ 2938079 h 5363341"/>
              <a:gd name="connsiteX33" fmla="*/ 186559 w 7515544"/>
              <a:gd name="connsiteY33" fmla="*/ 2370521 h 5363341"/>
              <a:gd name="connsiteX34" fmla="*/ 407276 w 7515544"/>
              <a:gd name="connsiteY34" fmla="*/ 2275928 h 5363341"/>
              <a:gd name="connsiteX35" fmla="*/ 1826173 w 7515544"/>
              <a:gd name="connsiteY35" fmla="*/ 2275928 h 5363341"/>
              <a:gd name="connsiteX36" fmla="*/ 1794642 w 7515544"/>
              <a:gd name="connsiteY36" fmla="*/ 2070976 h 5363341"/>
              <a:gd name="connsiteX37" fmla="*/ 1763111 w 7515544"/>
              <a:gd name="connsiteY37" fmla="*/ 1046217 h 5363341"/>
              <a:gd name="connsiteX38" fmla="*/ 2015359 w 7515544"/>
              <a:gd name="connsiteY38" fmla="*/ 841265 h 5363341"/>
              <a:gd name="connsiteX39" fmla="*/ 1933904 w 7515544"/>
              <a:gd name="connsiteY39" fmla="*/ 628431 h 5363341"/>
              <a:gd name="connsiteX40" fmla="*/ 1933904 w 7515544"/>
              <a:gd name="connsiteY40" fmla="*/ 247431 h 5363341"/>
              <a:gd name="connsiteX0" fmla="*/ 1933904 w 7515544"/>
              <a:gd name="connsiteY0" fmla="*/ 247431 h 5363341"/>
              <a:gd name="connsiteX1" fmla="*/ 2238704 w 7515544"/>
              <a:gd name="connsiteY1" fmla="*/ 18831 h 5363341"/>
              <a:gd name="connsiteX2" fmla="*/ 5058104 w 7515544"/>
              <a:gd name="connsiteY2" fmla="*/ 18830 h 5363341"/>
              <a:gd name="connsiteX3" fmla="*/ 5286704 w 7515544"/>
              <a:gd name="connsiteY3" fmla="*/ 247431 h 5363341"/>
              <a:gd name="connsiteX4" fmla="*/ 5286704 w 7515544"/>
              <a:gd name="connsiteY4" fmla="*/ 476031 h 5363341"/>
              <a:gd name="connsiteX5" fmla="*/ 5263056 w 7515544"/>
              <a:gd name="connsiteY5" fmla="*/ 715141 h 5363341"/>
              <a:gd name="connsiteX6" fmla="*/ 5286704 w 7515544"/>
              <a:gd name="connsiteY6" fmla="*/ 857031 h 5363341"/>
              <a:gd name="connsiteX7" fmla="*/ 5439104 w 7515544"/>
              <a:gd name="connsiteY7" fmla="*/ 1085631 h 5363341"/>
              <a:gd name="connsiteX8" fmla="*/ 5439104 w 7515544"/>
              <a:gd name="connsiteY8" fmla="*/ 1847631 h 5363341"/>
              <a:gd name="connsiteX9" fmla="*/ 5286704 w 7515544"/>
              <a:gd name="connsiteY9" fmla="*/ 2076231 h 5363341"/>
              <a:gd name="connsiteX10" fmla="*/ 5286704 w 7515544"/>
              <a:gd name="connsiteY10" fmla="*/ 2304831 h 5363341"/>
              <a:gd name="connsiteX11" fmla="*/ 7191704 w 7515544"/>
              <a:gd name="connsiteY11" fmla="*/ 2304831 h 5363341"/>
              <a:gd name="connsiteX12" fmla="*/ 7420304 w 7515544"/>
              <a:gd name="connsiteY12" fmla="*/ 2533431 h 5363341"/>
              <a:gd name="connsiteX13" fmla="*/ 7426815 w 7515544"/>
              <a:gd name="connsiteY13" fmla="*/ 2940852 h 5363341"/>
              <a:gd name="connsiteX14" fmla="*/ 7191704 w 7515544"/>
              <a:gd name="connsiteY14" fmla="*/ 3219231 h 5363341"/>
              <a:gd name="connsiteX15" fmla="*/ 5483773 w 7515544"/>
              <a:gd name="connsiteY15" fmla="*/ 3237624 h 5363341"/>
              <a:gd name="connsiteX16" fmla="*/ 5436476 w 7515544"/>
              <a:gd name="connsiteY16" fmla="*/ 3615997 h 5363341"/>
              <a:gd name="connsiteX17" fmla="*/ 5452242 w 7515544"/>
              <a:gd name="connsiteY17" fmla="*/ 5097955 h 5363341"/>
              <a:gd name="connsiteX18" fmla="*/ 5026573 w 7515544"/>
              <a:gd name="connsiteY18" fmla="*/ 5208314 h 5363341"/>
              <a:gd name="connsiteX19" fmla="*/ 2141483 w 7515544"/>
              <a:gd name="connsiteY19" fmla="*/ 5161017 h 5363341"/>
              <a:gd name="connsiteX20" fmla="*/ 1936532 w 7515544"/>
              <a:gd name="connsiteY20" fmla="*/ 5019128 h 5363341"/>
              <a:gd name="connsiteX21" fmla="*/ 1905001 w 7515544"/>
              <a:gd name="connsiteY21" fmla="*/ 5019128 h 5363341"/>
              <a:gd name="connsiteX22" fmla="*/ 1905001 w 7515544"/>
              <a:gd name="connsiteY22" fmla="*/ 4577693 h 5363341"/>
              <a:gd name="connsiteX23" fmla="*/ 1983828 w 7515544"/>
              <a:gd name="connsiteY23" fmla="*/ 4420038 h 5363341"/>
              <a:gd name="connsiteX24" fmla="*/ 1968063 w 7515544"/>
              <a:gd name="connsiteY24" fmla="*/ 4199321 h 5363341"/>
              <a:gd name="connsiteX25" fmla="*/ 1999594 w 7515544"/>
              <a:gd name="connsiteY25" fmla="*/ 4183555 h 5363341"/>
              <a:gd name="connsiteX26" fmla="*/ 1983828 w 7515544"/>
              <a:gd name="connsiteY26" fmla="*/ 4167790 h 5363341"/>
              <a:gd name="connsiteX27" fmla="*/ 1905001 w 7515544"/>
              <a:gd name="connsiteY27" fmla="*/ 4041665 h 5363341"/>
              <a:gd name="connsiteX28" fmla="*/ 1936532 w 7515544"/>
              <a:gd name="connsiteY28" fmla="*/ 3568700 h 5363341"/>
              <a:gd name="connsiteX29" fmla="*/ 2031125 w 7515544"/>
              <a:gd name="connsiteY29" fmla="*/ 3505638 h 5363341"/>
              <a:gd name="connsiteX30" fmla="*/ 2046890 w 7515544"/>
              <a:gd name="connsiteY30" fmla="*/ 3095734 h 5363341"/>
              <a:gd name="connsiteX31" fmla="*/ 312683 w 7515544"/>
              <a:gd name="connsiteY31" fmla="*/ 3127265 h 5363341"/>
              <a:gd name="connsiteX32" fmla="*/ 170794 w 7515544"/>
              <a:gd name="connsiteY32" fmla="*/ 2938079 h 5363341"/>
              <a:gd name="connsiteX33" fmla="*/ 186559 w 7515544"/>
              <a:gd name="connsiteY33" fmla="*/ 2370521 h 5363341"/>
              <a:gd name="connsiteX34" fmla="*/ 407276 w 7515544"/>
              <a:gd name="connsiteY34" fmla="*/ 2275928 h 5363341"/>
              <a:gd name="connsiteX35" fmla="*/ 1826173 w 7515544"/>
              <a:gd name="connsiteY35" fmla="*/ 2275928 h 5363341"/>
              <a:gd name="connsiteX36" fmla="*/ 1794642 w 7515544"/>
              <a:gd name="connsiteY36" fmla="*/ 2070976 h 5363341"/>
              <a:gd name="connsiteX37" fmla="*/ 1763111 w 7515544"/>
              <a:gd name="connsiteY37" fmla="*/ 1046217 h 5363341"/>
              <a:gd name="connsiteX38" fmla="*/ 2015359 w 7515544"/>
              <a:gd name="connsiteY38" fmla="*/ 841265 h 5363341"/>
              <a:gd name="connsiteX39" fmla="*/ 1933904 w 7515544"/>
              <a:gd name="connsiteY39" fmla="*/ 628431 h 5363341"/>
              <a:gd name="connsiteX40" fmla="*/ 1933904 w 7515544"/>
              <a:gd name="connsiteY40" fmla="*/ 247431 h 5363341"/>
              <a:gd name="connsiteX0" fmla="*/ 1933904 w 7514459"/>
              <a:gd name="connsiteY0" fmla="*/ 247431 h 5363341"/>
              <a:gd name="connsiteX1" fmla="*/ 2238704 w 7514459"/>
              <a:gd name="connsiteY1" fmla="*/ 18831 h 5363341"/>
              <a:gd name="connsiteX2" fmla="*/ 5058104 w 7514459"/>
              <a:gd name="connsiteY2" fmla="*/ 18830 h 5363341"/>
              <a:gd name="connsiteX3" fmla="*/ 5286704 w 7514459"/>
              <a:gd name="connsiteY3" fmla="*/ 247431 h 5363341"/>
              <a:gd name="connsiteX4" fmla="*/ 5286704 w 7514459"/>
              <a:gd name="connsiteY4" fmla="*/ 476031 h 5363341"/>
              <a:gd name="connsiteX5" fmla="*/ 5263056 w 7514459"/>
              <a:gd name="connsiteY5" fmla="*/ 715141 h 5363341"/>
              <a:gd name="connsiteX6" fmla="*/ 5286704 w 7514459"/>
              <a:gd name="connsiteY6" fmla="*/ 857031 h 5363341"/>
              <a:gd name="connsiteX7" fmla="*/ 5439104 w 7514459"/>
              <a:gd name="connsiteY7" fmla="*/ 1085631 h 5363341"/>
              <a:gd name="connsiteX8" fmla="*/ 5439104 w 7514459"/>
              <a:gd name="connsiteY8" fmla="*/ 1847631 h 5363341"/>
              <a:gd name="connsiteX9" fmla="*/ 5286704 w 7514459"/>
              <a:gd name="connsiteY9" fmla="*/ 2076231 h 5363341"/>
              <a:gd name="connsiteX10" fmla="*/ 5286704 w 7514459"/>
              <a:gd name="connsiteY10" fmla="*/ 2304831 h 5363341"/>
              <a:gd name="connsiteX11" fmla="*/ 7191704 w 7514459"/>
              <a:gd name="connsiteY11" fmla="*/ 2304831 h 5363341"/>
              <a:gd name="connsiteX12" fmla="*/ 7420304 w 7514459"/>
              <a:gd name="connsiteY12" fmla="*/ 2533431 h 5363341"/>
              <a:gd name="connsiteX13" fmla="*/ 7420304 w 7514459"/>
              <a:gd name="connsiteY13" fmla="*/ 2990631 h 5363341"/>
              <a:gd name="connsiteX14" fmla="*/ 7191704 w 7514459"/>
              <a:gd name="connsiteY14" fmla="*/ 3219231 h 5363341"/>
              <a:gd name="connsiteX15" fmla="*/ 5483773 w 7514459"/>
              <a:gd name="connsiteY15" fmla="*/ 3237624 h 5363341"/>
              <a:gd name="connsiteX16" fmla="*/ 5436476 w 7514459"/>
              <a:gd name="connsiteY16" fmla="*/ 3615997 h 5363341"/>
              <a:gd name="connsiteX17" fmla="*/ 5452242 w 7514459"/>
              <a:gd name="connsiteY17" fmla="*/ 5097955 h 5363341"/>
              <a:gd name="connsiteX18" fmla="*/ 5026573 w 7514459"/>
              <a:gd name="connsiteY18" fmla="*/ 5208314 h 5363341"/>
              <a:gd name="connsiteX19" fmla="*/ 2141483 w 7514459"/>
              <a:gd name="connsiteY19" fmla="*/ 5161017 h 5363341"/>
              <a:gd name="connsiteX20" fmla="*/ 1936532 w 7514459"/>
              <a:gd name="connsiteY20" fmla="*/ 5019128 h 5363341"/>
              <a:gd name="connsiteX21" fmla="*/ 1905001 w 7514459"/>
              <a:gd name="connsiteY21" fmla="*/ 5019128 h 5363341"/>
              <a:gd name="connsiteX22" fmla="*/ 1905001 w 7514459"/>
              <a:gd name="connsiteY22" fmla="*/ 4577693 h 5363341"/>
              <a:gd name="connsiteX23" fmla="*/ 1983828 w 7514459"/>
              <a:gd name="connsiteY23" fmla="*/ 4420038 h 5363341"/>
              <a:gd name="connsiteX24" fmla="*/ 1968063 w 7514459"/>
              <a:gd name="connsiteY24" fmla="*/ 4199321 h 5363341"/>
              <a:gd name="connsiteX25" fmla="*/ 1999594 w 7514459"/>
              <a:gd name="connsiteY25" fmla="*/ 4183555 h 5363341"/>
              <a:gd name="connsiteX26" fmla="*/ 1983828 w 7514459"/>
              <a:gd name="connsiteY26" fmla="*/ 4167790 h 5363341"/>
              <a:gd name="connsiteX27" fmla="*/ 1905001 w 7514459"/>
              <a:gd name="connsiteY27" fmla="*/ 4041665 h 5363341"/>
              <a:gd name="connsiteX28" fmla="*/ 1936532 w 7514459"/>
              <a:gd name="connsiteY28" fmla="*/ 3568700 h 5363341"/>
              <a:gd name="connsiteX29" fmla="*/ 2031125 w 7514459"/>
              <a:gd name="connsiteY29" fmla="*/ 3505638 h 5363341"/>
              <a:gd name="connsiteX30" fmla="*/ 2046890 w 7514459"/>
              <a:gd name="connsiteY30" fmla="*/ 3095734 h 5363341"/>
              <a:gd name="connsiteX31" fmla="*/ 312683 w 7514459"/>
              <a:gd name="connsiteY31" fmla="*/ 3127265 h 5363341"/>
              <a:gd name="connsiteX32" fmla="*/ 170794 w 7514459"/>
              <a:gd name="connsiteY32" fmla="*/ 2938079 h 5363341"/>
              <a:gd name="connsiteX33" fmla="*/ 186559 w 7514459"/>
              <a:gd name="connsiteY33" fmla="*/ 2370521 h 5363341"/>
              <a:gd name="connsiteX34" fmla="*/ 407276 w 7514459"/>
              <a:gd name="connsiteY34" fmla="*/ 2275928 h 5363341"/>
              <a:gd name="connsiteX35" fmla="*/ 1826173 w 7514459"/>
              <a:gd name="connsiteY35" fmla="*/ 2275928 h 5363341"/>
              <a:gd name="connsiteX36" fmla="*/ 1794642 w 7514459"/>
              <a:gd name="connsiteY36" fmla="*/ 2070976 h 5363341"/>
              <a:gd name="connsiteX37" fmla="*/ 1763111 w 7514459"/>
              <a:gd name="connsiteY37" fmla="*/ 1046217 h 5363341"/>
              <a:gd name="connsiteX38" fmla="*/ 2015359 w 7514459"/>
              <a:gd name="connsiteY38" fmla="*/ 841265 h 5363341"/>
              <a:gd name="connsiteX39" fmla="*/ 1933904 w 7514459"/>
              <a:gd name="connsiteY39" fmla="*/ 628431 h 5363341"/>
              <a:gd name="connsiteX40" fmla="*/ 1933904 w 7514459"/>
              <a:gd name="connsiteY40" fmla="*/ 247431 h 5363341"/>
              <a:gd name="connsiteX0" fmla="*/ 1933904 w 7514459"/>
              <a:gd name="connsiteY0" fmla="*/ 247431 h 5363341"/>
              <a:gd name="connsiteX1" fmla="*/ 2238704 w 7514459"/>
              <a:gd name="connsiteY1" fmla="*/ 18831 h 5363341"/>
              <a:gd name="connsiteX2" fmla="*/ 5058104 w 7514459"/>
              <a:gd name="connsiteY2" fmla="*/ 18830 h 5363341"/>
              <a:gd name="connsiteX3" fmla="*/ 5286704 w 7514459"/>
              <a:gd name="connsiteY3" fmla="*/ 247431 h 5363341"/>
              <a:gd name="connsiteX4" fmla="*/ 5286704 w 7514459"/>
              <a:gd name="connsiteY4" fmla="*/ 476031 h 5363341"/>
              <a:gd name="connsiteX5" fmla="*/ 5263056 w 7514459"/>
              <a:gd name="connsiteY5" fmla="*/ 715141 h 5363341"/>
              <a:gd name="connsiteX6" fmla="*/ 5286704 w 7514459"/>
              <a:gd name="connsiteY6" fmla="*/ 857031 h 5363341"/>
              <a:gd name="connsiteX7" fmla="*/ 5439104 w 7514459"/>
              <a:gd name="connsiteY7" fmla="*/ 1085631 h 5363341"/>
              <a:gd name="connsiteX8" fmla="*/ 5439104 w 7514459"/>
              <a:gd name="connsiteY8" fmla="*/ 1847631 h 5363341"/>
              <a:gd name="connsiteX9" fmla="*/ 5286704 w 7514459"/>
              <a:gd name="connsiteY9" fmla="*/ 2076231 h 5363341"/>
              <a:gd name="connsiteX10" fmla="*/ 5286704 w 7514459"/>
              <a:gd name="connsiteY10" fmla="*/ 2304831 h 5363341"/>
              <a:gd name="connsiteX11" fmla="*/ 7191704 w 7514459"/>
              <a:gd name="connsiteY11" fmla="*/ 2304831 h 5363341"/>
              <a:gd name="connsiteX12" fmla="*/ 7420304 w 7514459"/>
              <a:gd name="connsiteY12" fmla="*/ 2533431 h 5363341"/>
              <a:gd name="connsiteX13" fmla="*/ 7420304 w 7514459"/>
              <a:gd name="connsiteY13" fmla="*/ 2990631 h 5363341"/>
              <a:gd name="connsiteX14" fmla="*/ 7191704 w 7514459"/>
              <a:gd name="connsiteY14" fmla="*/ 3219231 h 5363341"/>
              <a:gd name="connsiteX15" fmla="*/ 5483773 w 7514459"/>
              <a:gd name="connsiteY15" fmla="*/ 3237624 h 5363341"/>
              <a:gd name="connsiteX16" fmla="*/ 5436476 w 7514459"/>
              <a:gd name="connsiteY16" fmla="*/ 3615997 h 5363341"/>
              <a:gd name="connsiteX17" fmla="*/ 5452242 w 7514459"/>
              <a:gd name="connsiteY17" fmla="*/ 5097955 h 5363341"/>
              <a:gd name="connsiteX18" fmla="*/ 5026573 w 7514459"/>
              <a:gd name="connsiteY18" fmla="*/ 5208314 h 5363341"/>
              <a:gd name="connsiteX19" fmla="*/ 2141483 w 7514459"/>
              <a:gd name="connsiteY19" fmla="*/ 5161017 h 5363341"/>
              <a:gd name="connsiteX20" fmla="*/ 1936532 w 7514459"/>
              <a:gd name="connsiteY20" fmla="*/ 5019128 h 5363341"/>
              <a:gd name="connsiteX21" fmla="*/ 1905001 w 7514459"/>
              <a:gd name="connsiteY21" fmla="*/ 5019128 h 5363341"/>
              <a:gd name="connsiteX22" fmla="*/ 1905001 w 7514459"/>
              <a:gd name="connsiteY22" fmla="*/ 4577693 h 5363341"/>
              <a:gd name="connsiteX23" fmla="*/ 1983828 w 7514459"/>
              <a:gd name="connsiteY23" fmla="*/ 4420038 h 5363341"/>
              <a:gd name="connsiteX24" fmla="*/ 1968063 w 7514459"/>
              <a:gd name="connsiteY24" fmla="*/ 4199321 h 5363341"/>
              <a:gd name="connsiteX25" fmla="*/ 1999594 w 7514459"/>
              <a:gd name="connsiteY25" fmla="*/ 4183555 h 5363341"/>
              <a:gd name="connsiteX26" fmla="*/ 1983828 w 7514459"/>
              <a:gd name="connsiteY26" fmla="*/ 4167790 h 5363341"/>
              <a:gd name="connsiteX27" fmla="*/ 1905001 w 7514459"/>
              <a:gd name="connsiteY27" fmla="*/ 4041665 h 5363341"/>
              <a:gd name="connsiteX28" fmla="*/ 1936532 w 7514459"/>
              <a:gd name="connsiteY28" fmla="*/ 3568700 h 5363341"/>
              <a:gd name="connsiteX29" fmla="*/ 2031125 w 7514459"/>
              <a:gd name="connsiteY29" fmla="*/ 3505638 h 5363341"/>
              <a:gd name="connsiteX30" fmla="*/ 2046890 w 7514459"/>
              <a:gd name="connsiteY30" fmla="*/ 3095734 h 5363341"/>
              <a:gd name="connsiteX31" fmla="*/ 312683 w 7514459"/>
              <a:gd name="connsiteY31" fmla="*/ 3127265 h 5363341"/>
              <a:gd name="connsiteX32" fmla="*/ 170794 w 7514459"/>
              <a:gd name="connsiteY32" fmla="*/ 2938079 h 5363341"/>
              <a:gd name="connsiteX33" fmla="*/ 186559 w 7514459"/>
              <a:gd name="connsiteY33" fmla="*/ 2370521 h 5363341"/>
              <a:gd name="connsiteX34" fmla="*/ 407276 w 7514459"/>
              <a:gd name="connsiteY34" fmla="*/ 2275928 h 5363341"/>
              <a:gd name="connsiteX35" fmla="*/ 1826173 w 7514459"/>
              <a:gd name="connsiteY35" fmla="*/ 2275928 h 5363341"/>
              <a:gd name="connsiteX36" fmla="*/ 1794642 w 7514459"/>
              <a:gd name="connsiteY36" fmla="*/ 2070976 h 5363341"/>
              <a:gd name="connsiteX37" fmla="*/ 1763111 w 7514459"/>
              <a:gd name="connsiteY37" fmla="*/ 1046217 h 5363341"/>
              <a:gd name="connsiteX38" fmla="*/ 2015359 w 7514459"/>
              <a:gd name="connsiteY38" fmla="*/ 841265 h 5363341"/>
              <a:gd name="connsiteX39" fmla="*/ 1933904 w 7514459"/>
              <a:gd name="connsiteY39" fmla="*/ 628431 h 5363341"/>
              <a:gd name="connsiteX40" fmla="*/ 1933904 w 7514459"/>
              <a:gd name="connsiteY40" fmla="*/ 247431 h 5363341"/>
              <a:gd name="connsiteX0" fmla="*/ 1933904 w 7433834"/>
              <a:gd name="connsiteY0" fmla="*/ 247431 h 5363341"/>
              <a:gd name="connsiteX1" fmla="*/ 2238704 w 7433834"/>
              <a:gd name="connsiteY1" fmla="*/ 18831 h 5363341"/>
              <a:gd name="connsiteX2" fmla="*/ 5058104 w 7433834"/>
              <a:gd name="connsiteY2" fmla="*/ 18830 h 5363341"/>
              <a:gd name="connsiteX3" fmla="*/ 5286704 w 7433834"/>
              <a:gd name="connsiteY3" fmla="*/ 247431 h 5363341"/>
              <a:gd name="connsiteX4" fmla="*/ 5286704 w 7433834"/>
              <a:gd name="connsiteY4" fmla="*/ 476031 h 5363341"/>
              <a:gd name="connsiteX5" fmla="*/ 5263056 w 7433834"/>
              <a:gd name="connsiteY5" fmla="*/ 715141 h 5363341"/>
              <a:gd name="connsiteX6" fmla="*/ 5286704 w 7433834"/>
              <a:gd name="connsiteY6" fmla="*/ 857031 h 5363341"/>
              <a:gd name="connsiteX7" fmla="*/ 5439104 w 7433834"/>
              <a:gd name="connsiteY7" fmla="*/ 1085631 h 5363341"/>
              <a:gd name="connsiteX8" fmla="*/ 5439104 w 7433834"/>
              <a:gd name="connsiteY8" fmla="*/ 1847631 h 5363341"/>
              <a:gd name="connsiteX9" fmla="*/ 5286704 w 7433834"/>
              <a:gd name="connsiteY9" fmla="*/ 2076231 h 5363341"/>
              <a:gd name="connsiteX10" fmla="*/ 5286704 w 7433834"/>
              <a:gd name="connsiteY10" fmla="*/ 2304831 h 5363341"/>
              <a:gd name="connsiteX11" fmla="*/ 7191704 w 7433834"/>
              <a:gd name="connsiteY11" fmla="*/ 2304831 h 5363341"/>
              <a:gd name="connsiteX12" fmla="*/ 7420304 w 7433834"/>
              <a:gd name="connsiteY12" fmla="*/ 2533431 h 5363341"/>
              <a:gd name="connsiteX13" fmla="*/ 7420304 w 7433834"/>
              <a:gd name="connsiteY13" fmla="*/ 2990631 h 5363341"/>
              <a:gd name="connsiteX14" fmla="*/ 7191704 w 7433834"/>
              <a:gd name="connsiteY14" fmla="*/ 3219231 h 5363341"/>
              <a:gd name="connsiteX15" fmla="*/ 5483773 w 7433834"/>
              <a:gd name="connsiteY15" fmla="*/ 3237624 h 5363341"/>
              <a:gd name="connsiteX16" fmla="*/ 5436476 w 7433834"/>
              <a:gd name="connsiteY16" fmla="*/ 3615997 h 5363341"/>
              <a:gd name="connsiteX17" fmla="*/ 5452242 w 7433834"/>
              <a:gd name="connsiteY17" fmla="*/ 5097955 h 5363341"/>
              <a:gd name="connsiteX18" fmla="*/ 5026573 w 7433834"/>
              <a:gd name="connsiteY18" fmla="*/ 5208314 h 5363341"/>
              <a:gd name="connsiteX19" fmla="*/ 2141483 w 7433834"/>
              <a:gd name="connsiteY19" fmla="*/ 5161017 h 5363341"/>
              <a:gd name="connsiteX20" fmla="*/ 1936532 w 7433834"/>
              <a:gd name="connsiteY20" fmla="*/ 5019128 h 5363341"/>
              <a:gd name="connsiteX21" fmla="*/ 1905001 w 7433834"/>
              <a:gd name="connsiteY21" fmla="*/ 5019128 h 5363341"/>
              <a:gd name="connsiteX22" fmla="*/ 1905001 w 7433834"/>
              <a:gd name="connsiteY22" fmla="*/ 4577693 h 5363341"/>
              <a:gd name="connsiteX23" fmla="*/ 1983828 w 7433834"/>
              <a:gd name="connsiteY23" fmla="*/ 4420038 h 5363341"/>
              <a:gd name="connsiteX24" fmla="*/ 1968063 w 7433834"/>
              <a:gd name="connsiteY24" fmla="*/ 4199321 h 5363341"/>
              <a:gd name="connsiteX25" fmla="*/ 1999594 w 7433834"/>
              <a:gd name="connsiteY25" fmla="*/ 4183555 h 5363341"/>
              <a:gd name="connsiteX26" fmla="*/ 1983828 w 7433834"/>
              <a:gd name="connsiteY26" fmla="*/ 4167790 h 5363341"/>
              <a:gd name="connsiteX27" fmla="*/ 1905001 w 7433834"/>
              <a:gd name="connsiteY27" fmla="*/ 4041665 h 5363341"/>
              <a:gd name="connsiteX28" fmla="*/ 1936532 w 7433834"/>
              <a:gd name="connsiteY28" fmla="*/ 3568700 h 5363341"/>
              <a:gd name="connsiteX29" fmla="*/ 2031125 w 7433834"/>
              <a:gd name="connsiteY29" fmla="*/ 3505638 h 5363341"/>
              <a:gd name="connsiteX30" fmla="*/ 2046890 w 7433834"/>
              <a:gd name="connsiteY30" fmla="*/ 3095734 h 5363341"/>
              <a:gd name="connsiteX31" fmla="*/ 312683 w 7433834"/>
              <a:gd name="connsiteY31" fmla="*/ 3127265 h 5363341"/>
              <a:gd name="connsiteX32" fmla="*/ 170794 w 7433834"/>
              <a:gd name="connsiteY32" fmla="*/ 2938079 h 5363341"/>
              <a:gd name="connsiteX33" fmla="*/ 186559 w 7433834"/>
              <a:gd name="connsiteY33" fmla="*/ 2370521 h 5363341"/>
              <a:gd name="connsiteX34" fmla="*/ 407276 w 7433834"/>
              <a:gd name="connsiteY34" fmla="*/ 2275928 h 5363341"/>
              <a:gd name="connsiteX35" fmla="*/ 1826173 w 7433834"/>
              <a:gd name="connsiteY35" fmla="*/ 2275928 h 5363341"/>
              <a:gd name="connsiteX36" fmla="*/ 1794642 w 7433834"/>
              <a:gd name="connsiteY36" fmla="*/ 2070976 h 5363341"/>
              <a:gd name="connsiteX37" fmla="*/ 1763111 w 7433834"/>
              <a:gd name="connsiteY37" fmla="*/ 1046217 h 5363341"/>
              <a:gd name="connsiteX38" fmla="*/ 2015359 w 7433834"/>
              <a:gd name="connsiteY38" fmla="*/ 841265 h 5363341"/>
              <a:gd name="connsiteX39" fmla="*/ 1933904 w 7433834"/>
              <a:gd name="connsiteY39" fmla="*/ 628431 h 5363341"/>
              <a:gd name="connsiteX40" fmla="*/ 1933904 w 7433834"/>
              <a:gd name="connsiteY40" fmla="*/ 247431 h 5363341"/>
              <a:gd name="connsiteX0" fmla="*/ 1933904 w 7433834"/>
              <a:gd name="connsiteY0" fmla="*/ 247431 h 5363341"/>
              <a:gd name="connsiteX1" fmla="*/ 2238704 w 7433834"/>
              <a:gd name="connsiteY1" fmla="*/ 18831 h 5363341"/>
              <a:gd name="connsiteX2" fmla="*/ 5058104 w 7433834"/>
              <a:gd name="connsiteY2" fmla="*/ 18830 h 5363341"/>
              <a:gd name="connsiteX3" fmla="*/ 5286704 w 7433834"/>
              <a:gd name="connsiteY3" fmla="*/ 247431 h 5363341"/>
              <a:gd name="connsiteX4" fmla="*/ 5286704 w 7433834"/>
              <a:gd name="connsiteY4" fmla="*/ 476031 h 5363341"/>
              <a:gd name="connsiteX5" fmla="*/ 5263056 w 7433834"/>
              <a:gd name="connsiteY5" fmla="*/ 715141 h 5363341"/>
              <a:gd name="connsiteX6" fmla="*/ 5286704 w 7433834"/>
              <a:gd name="connsiteY6" fmla="*/ 857031 h 5363341"/>
              <a:gd name="connsiteX7" fmla="*/ 5439104 w 7433834"/>
              <a:gd name="connsiteY7" fmla="*/ 1085631 h 5363341"/>
              <a:gd name="connsiteX8" fmla="*/ 5439104 w 7433834"/>
              <a:gd name="connsiteY8" fmla="*/ 1847631 h 5363341"/>
              <a:gd name="connsiteX9" fmla="*/ 5286704 w 7433834"/>
              <a:gd name="connsiteY9" fmla="*/ 2076231 h 5363341"/>
              <a:gd name="connsiteX10" fmla="*/ 5286704 w 7433834"/>
              <a:gd name="connsiteY10" fmla="*/ 2304831 h 5363341"/>
              <a:gd name="connsiteX11" fmla="*/ 7191704 w 7433834"/>
              <a:gd name="connsiteY11" fmla="*/ 2304831 h 5363341"/>
              <a:gd name="connsiteX12" fmla="*/ 7420304 w 7433834"/>
              <a:gd name="connsiteY12" fmla="*/ 2533431 h 5363341"/>
              <a:gd name="connsiteX13" fmla="*/ 7420304 w 7433834"/>
              <a:gd name="connsiteY13" fmla="*/ 2990631 h 5363341"/>
              <a:gd name="connsiteX14" fmla="*/ 7191704 w 7433834"/>
              <a:gd name="connsiteY14" fmla="*/ 3219231 h 5363341"/>
              <a:gd name="connsiteX15" fmla="*/ 5483773 w 7433834"/>
              <a:gd name="connsiteY15" fmla="*/ 3237624 h 5363341"/>
              <a:gd name="connsiteX16" fmla="*/ 5436476 w 7433834"/>
              <a:gd name="connsiteY16" fmla="*/ 3615997 h 5363341"/>
              <a:gd name="connsiteX17" fmla="*/ 5452242 w 7433834"/>
              <a:gd name="connsiteY17" fmla="*/ 5097955 h 5363341"/>
              <a:gd name="connsiteX18" fmla="*/ 5026573 w 7433834"/>
              <a:gd name="connsiteY18" fmla="*/ 5208314 h 5363341"/>
              <a:gd name="connsiteX19" fmla="*/ 2141483 w 7433834"/>
              <a:gd name="connsiteY19" fmla="*/ 5161017 h 5363341"/>
              <a:gd name="connsiteX20" fmla="*/ 1936532 w 7433834"/>
              <a:gd name="connsiteY20" fmla="*/ 5019128 h 5363341"/>
              <a:gd name="connsiteX21" fmla="*/ 1905001 w 7433834"/>
              <a:gd name="connsiteY21" fmla="*/ 5019128 h 5363341"/>
              <a:gd name="connsiteX22" fmla="*/ 1905001 w 7433834"/>
              <a:gd name="connsiteY22" fmla="*/ 4577693 h 5363341"/>
              <a:gd name="connsiteX23" fmla="*/ 1983828 w 7433834"/>
              <a:gd name="connsiteY23" fmla="*/ 4420038 h 5363341"/>
              <a:gd name="connsiteX24" fmla="*/ 1968063 w 7433834"/>
              <a:gd name="connsiteY24" fmla="*/ 4199321 h 5363341"/>
              <a:gd name="connsiteX25" fmla="*/ 1999594 w 7433834"/>
              <a:gd name="connsiteY25" fmla="*/ 4183555 h 5363341"/>
              <a:gd name="connsiteX26" fmla="*/ 1983828 w 7433834"/>
              <a:gd name="connsiteY26" fmla="*/ 4167790 h 5363341"/>
              <a:gd name="connsiteX27" fmla="*/ 1905001 w 7433834"/>
              <a:gd name="connsiteY27" fmla="*/ 4041665 h 5363341"/>
              <a:gd name="connsiteX28" fmla="*/ 1936532 w 7433834"/>
              <a:gd name="connsiteY28" fmla="*/ 3568700 h 5363341"/>
              <a:gd name="connsiteX29" fmla="*/ 2031125 w 7433834"/>
              <a:gd name="connsiteY29" fmla="*/ 3505638 h 5363341"/>
              <a:gd name="connsiteX30" fmla="*/ 2046890 w 7433834"/>
              <a:gd name="connsiteY30" fmla="*/ 3095734 h 5363341"/>
              <a:gd name="connsiteX31" fmla="*/ 312683 w 7433834"/>
              <a:gd name="connsiteY31" fmla="*/ 3127265 h 5363341"/>
              <a:gd name="connsiteX32" fmla="*/ 170794 w 7433834"/>
              <a:gd name="connsiteY32" fmla="*/ 2938079 h 5363341"/>
              <a:gd name="connsiteX33" fmla="*/ 186559 w 7433834"/>
              <a:gd name="connsiteY33" fmla="*/ 2370521 h 5363341"/>
              <a:gd name="connsiteX34" fmla="*/ 407276 w 7433834"/>
              <a:gd name="connsiteY34" fmla="*/ 2275928 h 5363341"/>
              <a:gd name="connsiteX35" fmla="*/ 1826173 w 7433834"/>
              <a:gd name="connsiteY35" fmla="*/ 2275928 h 5363341"/>
              <a:gd name="connsiteX36" fmla="*/ 1794642 w 7433834"/>
              <a:gd name="connsiteY36" fmla="*/ 2070976 h 5363341"/>
              <a:gd name="connsiteX37" fmla="*/ 1763111 w 7433834"/>
              <a:gd name="connsiteY37" fmla="*/ 1046217 h 5363341"/>
              <a:gd name="connsiteX38" fmla="*/ 2015359 w 7433834"/>
              <a:gd name="connsiteY38" fmla="*/ 841265 h 5363341"/>
              <a:gd name="connsiteX39" fmla="*/ 1933904 w 7433834"/>
              <a:gd name="connsiteY39" fmla="*/ 628431 h 5363341"/>
              <a:gd name="connsiteX40" fmla="*/ 1933904 w 7433834"/>
              <a:gd name="connsiteY40" fmla="*/ 247431 h 5363341"/>
              <a:gd name="connsiteX0" fmla="*/ 1933904 w 7433834"/>
              <a:gd name="connsiteY0" fmla="*/ 247431 h 5363341"/>
              <a:gd name="connsiteX1" fmla="*/ 2238704 w 7433834"/>
              <a:gd name="connsiteY1" fmla="*/ 18831 h 5363341"/>
              <a:gd name="connsiteX2" fmla="*/ 5058104 w 7433834"/>
              <a:gd name="connsiteY2" fmla="*/ 18830 h 5363341"/>
              <a:gd name="connsiteX3" fmla="*/ 5286704 w 7433834"/>
              <a:gd name="connsiteY3" fmla="*/ 247431 h 5363341"/>
              <a:gd name="connsiteX4" fmla="*/ 5286704 w 7433834"/>
              <a:gd name="connsiteY4" fmla="*/ 476031 h 5363341"/>
              <a:gd name="connsiteX5" fmla="*/ 5263056 w 7433834"/>
              <a:gd name="connsiteY5" fmla="*/ 715141 h 5363341"/>
              <a:gd name="connsiteX6" fmla="*/ 5286704 w 7433834"/>
              <a:gd name="connsiteY6" fmla="*/ 857031 h 5363341"/>
              <a:gd name="connsiteX7" fmla="*/ 5439104 w 7433834"/>
              <a:gd name="connsiteY7" fmla="*/ 1085631 h 5363341"/>
              <a:gd name="connsiteX8" fmla="*/ 5439104 w 7433834"/>
              <a:gd name="connsiteY8" fmla="*/ 1847631 h 5363341"/>
              <a:gd name="connsiteX9" fmla="*/ 5286704 w 7433834"/>
              <a:gd name="connsiteY9" fmla="*/ 2076231 h 5363341"/>
              <a:gd name="connsiteX10" fmla="*/ 5286704 w 7433834"/>
              <a:gd name="connsiteY10" fmla="*/ 2304831 h 5363341"/>
              <a:gd name="connsiteX11" fmla="*/ 7191704 w 7433834"/>
              <a:gd name="connsiteY11" fmla="*/ 2304831 h 5363341"/>
              <a:gd name="connsiteX12" fmla="*/ 7420304 w 7433834"/>
              <a:gd name="connsiteY12" fmla="*/ 2533431 h 5363341"/>
              <a:gd name="connsiteX13" fmla="*/ 7420304 w 7433834"/>
              <a:gd name="connsiteY13" fmla="*/ 2990631 h 5363341"/>
              <a:gd name="connsiteX14" fmla="*/ 7191704 w 7433834"/>
              <a:gd name="connsiteY14" fmla="*/ 3219231 h 5363341"/>
              <a:gd name="connsiteX15" fmla="*/ 5483773 w 7433834"/>
              <a:gd name="connsiteY15" fmla="*/ 3237624 h 5363341"/>
              <a:gd name="connsiteX16" fmla="*/ 5436476 w 7433834"/>
              <a:gd name="connsiteY16" fmla="*/ 3615997 h 5363341"/>
              <a:gd name="connsiteX17" fmla="*/ 5452242 w 7433834"/>
              <a:gd name="connsiteY17" fmla="*/ 5097955 h 5363341"/>
              <a:gd name="connsiteX18" fmla="*/ 5026573 w 7433834"/>
              <a:gd name="connsiteY18" fmla="*/ 5208314 h 5363341"/>
              <a:gd name="connsiteX19" fmla="*/ 2141483 w 7433834"/>
              <a:gd name="connsiteY19" fmla="*/ 5161017 h 5363341"/>
              <a:gd name="connsiteX20" fmla="*/ 1936532 w 7433834"/>
              <a:gd name="connsiteY20" fmla="*/ 5019128 h 5363341"/>
              <a:gd name="connsiteX21" fmla="*/ 1905001 w 7433834"/>
              <a:gd name="connsiteY21" fmla="*/ 5019128 h 5363341"/>
              <a:gd name="connsiteX22" fmla="*/ 1905001 w 7433834"/>
              <a:gd name="connsiteY22" fmla="*/ 4577693 h 5363341"/>
              <a:gd name="connsiteX23" fmla="*/ 1983828 w 7433834"/>
              <a:gd name="connsiteY23" fmla="*/ 4420038 h 5363341"/>
              <a:gd name="connsiteX24" fmla="*/ 1968063 w 7433834"/>
              <a:gd name="connsiteY24" fmla="*/ 4199321 h 5363341"/>
              <a:gd name="connsiteX25" fmla="*/ 1999594 w 7433834"/>
              <a:gd name="connsiteY25" fmla="*/ 4183555 h 5363341"/>
              <a:gd name="connsiteX26" fmla="*/ 1983828 w 7433834"/>
              <a:gd name="connsiteY26" fmla="*/ 4167790 h 5363341"/>
              <a:gd name="connsiteX27" fmla="*/ 1905001 w 7433834"/>
              <a:gd name="connsiteY27" fmla="*/ 4041665 h 5363341"/>
              <a:gd name="connsiteX28" fmla="*/ 1936532 w 7433834"/>
              <a:gd name="connsiteY28" fmla="*/ 3568700 h 5363341"/>
              <a:gd name="connsiteX29" fmla="*/ 2031125 w 7433834"/>
              <a:gd name="connsiteY29" fmla="*/ 3505638 h 5363341"/>
              <a:gd name="connsiteX30" fmla="*/ 2046890 w 7433834"/>
              <a:gd name="connsiteY30" fmla="*/ 3095734 h 5363341"/>
              <a:gd name="connsiteX31" fmla="*/ 312683 w 7433834"/>
              <a:gd name="connsiteY31" fmla="*/ 3127265 h 5363341"/>
              <a:gd name="connsiteX32" fmla="*/ 170794 w 7433834"/>
              <a:gd name="connsiteY32" fmla="*/ 2938079 h 5363341"/>
              <a:gd name="connsiteX33" fmla="*/ 186559 w 7433834"/>
              <a:gd name="connsiteY33" fmla="*/ 2370521 h 5363341"/>
              <a:gd name="connsiteX34" fmla="*/ 407276 w 7433834"/>
              <a:gd name="connsiteY34" fmla="*/ 2275928 h 5363341"/>
              <a:gd name="connsiteX35" fmla="*/ 1826173 w 7433834"/>
              <a:gd name="connsiteY35" fmla="*/ 2275928 h 5363341"/>
              <a:gd name="connsiteX36" fmla="*/ 1794642 w 7433834"/>
              <a:gd name="connsiteY36" fmla="*/ 2070976 h 5363341"/>
              <a:gd name="connsiteX37" fmla="*/ 1763111 w 7433834"/>
              <a:gd name="connsiteY37" fmla="*/ 1046217 h 5363341"/>
              <a:gd name="connsiteX38" fmla="*/ 2015359 w 7433834"/>
              <a:gd name="connsiteY38" fmla="*/ 841265 h 5363341"/>
              <a:gd name="connsiteX39" fmla="*/ 1933904 w 7433834"/>
              <a:gd name="connsiteY39" fmla="*/ 628431 h 5363341"/>
              <a:gd name="connsiteX40" fmla="*/ 1933904 w 7433834"/>
              <a:gd name="connsiteY40" fmla="*/ 247431 h 5363341"/>
              <a:gd name="connsiteX0" fmla="*/ 1933904 w 7433834"/>
              <a:gd name="connsiteY0" fmla="*/ 247431 h 5363341"/>
              <a:gd name="connsiteX1" fmla="*/ 2238704 w 7433834"/>
              <a:gd name="connsiteY1" fmla="*/ 18831 h 5363341"/>
              <a:gd name="connsiteX2" fmla="*/ 5058104 w 7433834"/>
              <a:gd name="connsiteY2" fmla="*/ 18830 h 5363341"/>
              <a:gd name="connsiteX3" fmla="*/ 5286704 w 7433834"/>
              <a:gd name="connsiteY3" fmla="*/ 247431 h 5363341"/>
              <a:gd name="connsiteX4" fmla="*/ 5286704 w 7433834"/>
              <a:gd name="connsiteY4" fmla="*/ 476031 h 5363341"/>
              <a:gd name="connsiteX5" fmla="*/ 5263056 w 7433834"/>
              <a:gd name="connsiteY5" fmla="*/ 715141 h 5363341"/>
              <a:gd name="connsiteX6" fmla="*/ 5286704 w 7433834"/>
              <a:gd name="connsiteY6" fmla="*/ 857031 h 5363341"/>
              <a:gd name="connsiteX7" fmla="*/ 5439104 w 7433834"/>
              <a:gd name="connsiteY7" fmla="*/ 1085631 h 5363341"/>
              <a:gd name="connsiteX8" fmla="*/ 5439104 w 7433834"/>
              <a:gd name="connsiteY8" fmla="*/ 1847631 h 5363341"/>
              <a:gd name="connsiteX9" fmla="*/ 5286704 w 7433834"/>
              <a:gd name="connsiteY9" fmla="*/ 2076231 h 5363341"/>
              <a:gd name="connsiteX10" fmla="*/ 5286704 w 7433834"/>
              <a:gd name="connsiteY10" fmla="*/ 2304831 h 5363341"/>
              <a:gd name="connsiteX11" fmla="*/ 7191704 w 7433834"/>
              <a:gd name="connsiteY11" fmla="*/ 2304831 h 5363341"/>
              <a:gd name="connsiteX12" fmla="*/ 7420304 w 7433834"/>
              <a:gd name="connsiteY12" fmla="*/ 2533431 h 5363341"/>
              <a:gd name="connsiteX13" fmla="*/ 7420304 w 7433834"/>
              <a:gd name="connsiteY13" fmla="*/ 2990631 h 5363341"/>
              <a:gd name="connsiteX14" fmla="*/ 7191704 w 7433834"/>
              <a:gd name="connsiteY14" fmla="*/ 3219231 h 5363341"/>
              <a:gd name="connsiteX15" fmla="*/ 5362905 w 7433834"/>
              <a:gd name="connsiteY15" fmla="*/ 3219231 h 5363341"/>
              <a:gd name="connsiteX16" fmla="*/ 5436476 w 7433834"/>
              <a:gd name="connsiteY16" fmla="*/ 3615997 h 5363341"/>
              <a:gd name="connsiteX17" fmla="*/ 5452242 w 7433834"/>
              <a:gd name="connsiteY17" fmla="*/ 5097955 h 5363341"/>
              <a:gd name="connsiteX18" fmla="*/ 5026573 w 7433834"/>
              <a:gd name="connsiteY18" fmla="*/ 5208314 h 5363341"/>
              <a:gd name="connsiteX19" fmla="*/ 2141483 w 7433834"/>
              <a:gd name="connsiteY19" fmla="*/ 5161017 h 5363341"/>
              <a:gd name="connsiteX20" fmla="*/ 1936532 w 7433834"/>
              <a:gd name="connsiteY20" fmla="*/ 5019128 h 5363341"/>
              <a:gd name="connsiteX21" fmla="*/ 1905001 w 7433834"/>
              <a:gd name="connsiteY21" fmla="*/ 5019128 h 5363341"/>
              <a:gd name="connsiteX22" fmla="*/ 1905001 w 7433834"/>
              <a:gd name="connsiteY22" fmla="*/ 4577693 h 5363341"/>
              <a:gd name="connsiteX23" fmla="*/ 1983828 w 7433834"/>
              <a:gd name="connsiteY23" fmla="*/ 4420038 h 5363341"/>
              <a:gd name="connsiteX24" fmla="*/ 1968063 w 7433834"/>
              <a:gd name="connsiteY24" fmla="*/ 4199321 h 5363341"/>
              <a:gd name="connsiteX25" fmla="*/ 1999594 w 7433834"/>
              <a:gd name="connsiteY25" fmla="*/ 4183555 h 5363341"/>
              <a:gd name="connsiteX26" fmla="*/ 1983828 w 7433834"/>
              <a:gd name="connsiteY26" fmla="*/ 4167790 h 5363341"/>
              <a:gd name="connsiteX27" fmla="*/ 1905001 w 7433834"/>
              <a:gd name="connsiteY27" fmla="*/ 4041665 h 5363341"/>
              <a:gd name="connsiteX28" fmla="*/ 1936532 w 7433834"/>
              <a:gd name="connsiteY28" fmla="*/ 3568700 h 5363341"/>
              <a:gd name="connsiteX29" fmla="*/ 2031125 w 7433834"/>
              <a:gd name="connsiteY29" fmla="*/ 3505638 h 5363341"/>
              <a:gd name="connsiteX30" fmla="*/ 2046890 w 7433834"/>
              <a:gd name="connsiteY30" fmla="*/ 3095734 h 5363341"/>
              <a:gd name="connsiteX31" fmla="*/ 312683 w 7433834"/>
              <a:gd name="connsiteY31" fmla="*/ 3127265 h 5363341"/>
              <a:gd name="connsiteX32" fmla="*/ 170794 w 7433834"/>
              <a:gd name="connsiteY32" fmla="*/ 2938079 h 5363341"/>
              <a:gd name="connsiteX33" fmla="*/ 186559 w 7433834"/>
              <a:gd name="connsiteY33" fmla="*/ 2370521 h 5363341"/>
              <a:gd name="connsiteX34" fmla="*/ 407276 w 7433834"/>
              <a:gd name="connsiteY34" fmla="*/ 2275928 h 5363341"/>
              <a:gd name="connsiteX35" fmla="*/ 1826173 w 7433834"/>
              <a:gd name="connsiteY35" fmla="*/ 2275928 h 5363341"/>
              <a:gd name="connsiteX36" fmla="*/ 1794642 w 7433834"/>
              <a:gd name="connsiteY36" fmla="*/ 2070976 h 5363341"/>
              <a:gd name="connsiteX37" fmla="*/ 1763111 w 7433834"/>
              <a:gd name="connsiteY37" fmla="*/ 1046217 h 5363341"/>
              <a:gd name="connsiteX38" fmla="*/ 2015359 w 7433834"/>
              <a:gd name="connsiteY38" fmla="*/ 841265 h 5363341"/>
              <a:gd name="connsiteX39" fmla="*/ 1933904 w 7433834"/>
              <a:gd name="connsiteY39" fmla="*/ 628431 h 5363341"/>
              <a:gd name="connsiteX40" fmla="*/ 1933904 w 7433834"/>
              <a:gd name="connsiteY40" fmla="*/ 247431 h 5363341"/>
              <a:gd name="connsiteX0" fmla="*/ 1933904 w 7433834"/>
              <a:gd name="connsiteY0" fmla="*/ 247431 h 5363341"/>
              <a:gd name="connsiteX1" fmla="*/ 2238704 w 7433834"/>
              <a:gd name="connsiteY1" fmla="*/ 18831 h 5363341"/>
              <a:gd name="connsiteX2" fmla="*/ 5058104 w 7433834"/>
              <a:gd name="connsiteY2" fmla="*/ 18830 h 5363341"/>
              <a:gd name="connsiteX3" fmla="*/ 5286704 w 7433834"/>
              <a:gd name="connsiteY3" fmla="*/ 247431 h 5363341"/>
              <a:gd name="connsiteX4" fmla="*/ 5286704 w 7433834"/>
              <a:gd name="connsiteY4" fmla="*/ 476031 h 5363341"/>
              <a:gd name="connsiteX5" fmla="*/ 5263056 w 7433834"/>
              <a:gd name="connsiteY5" fmla="*/ 715141 h 5363341"/>
              <a:gd name="connsiteX6" fmla="*/ 5286704 w 7433834"/>
              <a:gd name="connsiteY6" fmla="*/ 857031 h 5363341"/>
              <a:gd name="connsiteX7" fmla="*/ 5439104 w 7433834"/>
              <a:gd name="connsiteY7" fmla="*/ 1085631 h 5363341"/>
              <a:gd name="connsiteX8" fmla="*/ 5439104 w 7433834"/>
              <a:gd name="connsiteY8" fmla="*/ 1847631 h 5363341"/>
              <a:gd name="connsiteX9" fmla="*/ 5286704 w 7433834"/>
              <a:gd name="connsiteY9" fmla="*/ 2076231 h 5363341"/>
              <a:gd name="connsiteX10" fmla="*/ 5286704 w 7433834"/>
              <a:gd name="connsiteY10" fmla="*/ 2304831 h 5363341"/>
              <a:gd name="connsiteX11" fmla="*/ 7191704 w 7433834"/>
              <a:gd name="connsiteY11" fmla="*/ 2304831 h 5363341"/>
              <a:gd name="connsiteX12" fmla="*/ 7420304 w 7433834"/>
              <a:gd name="connsiteY12" fmla="*/ 2533431 h 5363341"/>
              <a:gd name="connsiteX13" fmla="*/ 7420304 w 7433834"/>
              <a:gd name="connsiteY13" fmla="*/ 2990631 h 5363341"/>
              <a:gd name="connsiteX14" fmla="*/ 7191704 w 7433834"/>
              <a:gd name="connsiteY14" fmla="*/ 3219231 h 5363341"/>
              <a:gd name="connsiteX15" fmla="*/ 5362905 w 7433834"/>
              <a:gd name="connsiteY15" fmla="*/ 3219231 h 5363341"/>
              <a:gd name="connsiteX16" fmla="*/ 5436476 w 7433834"/>
              <a:gd name="connsiteY16" fmla="*/ 3615997 h 5363341"/>
              <a:gd name="connsiteX17" fmla="*/ 5452242 w 7433834"/>
              <a:gd name="connsiteY17" fmla="*/ 5097955 h 5363341"/>
              <a:gd name="connsiteX18" fmla="*/ 5026573 w 7433834"/>
              <a:gd name="connsiteY18" fmla="*/ 5208314 h 5363341"/>
              <a:gd name="connsiteX19" fmla="*/ 2141483 w 7433834"/>
              <a:gd name="connsiteY19" fmla="*/ 5161017 h 5363341"/>
              <a:gd name="connsiteX20" fmla="*/ 1936532 w 7433834"/>
              <a:gd name="connsiteY20" fmla="*/ 5019128 h 5363341"/>
              <a:gd name="connsiteX21" fmla="*/ 1905001 w 7433834"/>
              <a:gd name="connsiteY21" fmla="*/ 5019128 h 5363341"/>
              <a:gd name="connsiteX22" fmla="*/ 1905001 w 7433834"/>
              <a:gd name="connsiteY22" fmla="*/ 4577693 h 5363341"/>
              <a:gd name="connsiteX23" fmla="*/ 1983828 w 7433834"/>
              <a:gd name="connsiteY23" fmla="*/ 4420038 h 5363341"/>
              <a:gd name="connsiteX24" fmla="*/ 1968063 w 7433834"/>
              <a:gd name="connsiteY24" fmla="*/ 4199321 h 5363341"/>
              <a:gd name="connsiteX25" fmla="*/ 1999594 w 7433834"/>
              <a:gd name="connsiteY25" fmla="*/ 4183555 h 5363341"/>
              <a:gd name="connsiteX26" fmla="*/ 1983828 w 7433834"/>
              <a:gd name="connsiteY26" fmla="*/ 4167790 h 5363341"/>
              <a:gd name="connsiteX27" fmla="*/ 1905001 w 7433834"/>
              <a:gd name="connsiteY27" fmla="*/ 4041665 h 5363341"/>
              <a:gd name="connsiteX28" fmla="*/ 1936532 w 7433834"/>
              <a:gd name="connsiteY28" fmla="*/ 3568700 h 5363341"/>
              <a:gd name="connsiteX29" fmla="*/ 2031125 w 7433834"/>
              <a:gd name="connsiteY29" fmla="*/ 3505638 h 5363341"/>
              <a:gd name="connsiteX30" fmla="*/ 2046890 w 7433834"/>
              <a:gd name="connsiteY30" fmla="*/ 3095734 h 5363341"/>
              <a:gd name="connsiteX31" fmla="*/ 312683 w 7433834"/>
              <a:gd name="connsiteY31" fmla="*/ 3127265 h 5363341"/>
              <a:gd name="connsiteX32" fmla="*/ 170794 w 7433834"/>
              <a:gd name="connsiteY32" fmla="*/ 2938079 h 5363341"/>
              <a:gd name="connsiteX33" fmla="*/ 186559 w 7433834"/>
              <a:gd name="connsiteY33" fmla="*/ 2370521 h 5363341"/>
              <a:gd name="connsiteX34" fmla="*/ 407276 w 7433834"/>
              <a:gd name="connsiteY34" fmla="*/ 2275928 h 5363341"/>
              <a:gd name="connsiteX35" fmla="*/ 1826173 w 7433834"/>
              <a:gd name="connsiteY35" fmla="*/ 2275928 h 5363341"/>
              <a:gd name="connsiteX36" fmla="*/ 1794642 w 7433834"/>
              <a:gd name="connsiteY36" fmla="*/ 2070976 h 5363341"/>
              <a:gd name="connsiteX37" fmla="*/ 1763111 w 7433834"/>
              <a:gd name="connsiteY37" fmla="*/ 1046217 h 5363341"/>
              <a:gd name="connsiteX38" fmla="*/ 2015359 w 7433834"/>
              <a:gd name="connsiteY38" fmla="*/ 841265 h 5363341"/>
              <a:gd name="connsiteX39" fmla="*/ 1933904 w 7433834"/>
              <a:gd name="connsiteY39" fmla="*/ 628431 h 5363341"/>
              <a:gd name="connsiteX40" fmla="*/ 1933904 w 7433834"/>
              <a:gd name="connsiteY40" fmla="*/ 247431 h 5363341"/>
              <a:gd name="connsiteX0" fmla="*/ 1933904 w 7433834"/>
              <a:gd name="connsiteY0" fmla="*/ 247431 h 5363341"/>
              <a:gd name="connsiteX1" fmla="*/ 2238704 w 7433834"/>
              <a:gd name="connsiteY1" fmla="*/ 18831 h 5363341"/>
              <a:gd name="connsiteX2" fmla="*/ 5058104 w 7433834"/>
              <a:gd name="connsiteY2" fmla="*/ 18830 h 5363341"/>
              <a:gd name="connsiteX3" fmla="*/ 5286704 w 7433834"/>
              <a:gd name="connsiteY3" fmla="*/ 247431 h 5363341"/>
              <a:gd name="connsiteX4" fmla="*/ 5286704 w 7433834"/>
              <a:gd name="connsiteY4" fmla="*/ 476031 h 5363341"/>
              <a:gd name="connsiteX5" fmla="*/ 5263056 w 7433834"/>
              <a:gd name="connsiteY5" fmla="*/ 715141 h 5363341"/>
              <a:gd name="connsiteX6" fmla="*/ 5286704 w 7433834"/>
              <a:gd name="connsiteY6" fmla="*/ 857031 h 5363341"/>
              <a:gd name="connsiteX7" fmla="*/ 5439104 w 7433834"/>
              <a:gd name="connsiteY7" fmla="*/ 1085631 h 5363341"/>
              <a:gd name="connsiteX8" fmla="*/ 5439104 w 7433834"/>
              <a:gd name="connsiteY8" fmla="*/ 1847631 h 5363341"/>
              <a:gd name="connsiteX9" fmla="*/ 5286704 w 7433834"/>
              <a:gd name="connsiteY9" fmla="*/ 2076231 h 5363341"/>
              <a:gd name="connsiteX10" fmla="*/ 5286704 w 7433834"/>
              <a:gd name="connsiteY10" fmla="*/ 2304831 h 5363341"/>
              <a:gd name="connsiteX11" fmla="*/ 7191704 w 7433834"/>
              <a:gd name="connsiteY11" fmla="*/ 2304831 h 5363341"/>
              <a:gd name="connsiteX12" fmla="*/ 7420304 w 7433834"/>
              <a:gd name="connsiteY12" fmla="*/ 2533431 h 5363341"/>
              <a:gd name="connsiteX13" fmla="*/ 7420304 w 7433834"/>
              <a:gd name="connsiteY13" fmla="*/ 2990631 h 5363341"/>
              <a:gd name="connsiteX14" fmla="*/ 7191704 w 7433834"/>
              <a:gd name="connsiteY14" fmla="*/ 3219231 h 5363341"/>
              <a:gd name="connsiteX15" fmla="*/ 5362905 w 7433834"/>
              <a:gd name="connsiteY15" fmla="*/ 3219231 h 5363341"/>
              <a:gd name="connsiteX16" fmla="*/ 5436476 w 7433834"/>
              <a:gd name="connsiteY16" fmla="*/ 3615997 h 5363341"/>
              <a:gd name="connsiteX17" fmla="*/ 5452242 w 7433834"/>
              <a:gd name="connsiteY17" fmla="*/ 5097955 h 5363341"/>
              <a:gd name="connsiteX18" fmla="*/ 5026573 w 7433834"/>
              <a:gd name="connsiteY18" fmla="*/ 5208314 h 5363341"/>
              <a:gd name="connsiteX19" fmla="*/ 2141483 w 7433834"/>
              <a:gd name="connsiteY19" fmla="*/ 5161017 h 5363341"/>
              <a:gd name="connsiteX20" fmla="*/ 1936532 w 7433834"/>
              <a:gd name="connsiteY20" fmla="*/ 5019128 h 5363341"/>
              <a:gd name="connsiteX21" fmla="*/ 1905001 w 7433834"/>
              <a:gd name="connsiteY21" fmla="*/ 5019128 h 5363341"/>
              <a:gd name="connsiteX22" fmla="*/ 1905001 w 7433834"/>
              <a:gd name="connsiteY22" fmla="*/ 4577693 h 5363341"/>
              <a:gd name="connsiteX23" fmla="*/ 1983828 w 7433834"/>
              <a:gd name="connsiteY23" fmla="*/ 4420038 h 5363341"/>
              <a:gd name="connsiteX24" fmla="*/ 1968063 w 7433834"/>
              <a:gd name="connsiteY24" fmla="*/ 4199321 h 5363341"/>
              <a:gd name="connsiteX25" fmla="*/ 1999594 w 7433834"/>
              <a:gd name="connsiteY25" fmla="*/ 4183555 h 5363341"/>
              <a:gd name="connsiteX26" fmla="*/ 1983828 w 7433834"/>
              <a:gd name="connsiteY26" fmla="*/ 4167790 h 5363341"/>
              <a:gd name="connsiteX27" fmla="*/ 1905001 w 7433834"/>
              <a:gd name="connsiteY27" fmla="*/ 4041665 h 5363341"/>
              <a:gd name="connsiteX28" fmla="*/ 1936532 w 7433834"/>
              <a:gd name="connsiteY28" fmla="*/ 3568700 h 5363341"/>
              <a:gd name="connsiteX29" fmla="*/ 2031125 w 7433834"/>
              <a:gd name="connsiteY29" fmla="*/ 3505638 h 5363341"/>
              <a:gd name="connsiteX30" fmla="*/ 2046890 w 7433834"/>
              <a:gd name="connsiteY30" fmla="*/ 3095734 h 5363341"/>
              <a:gd name="connsiteX31" fmla="*/ 312683 w 7433834"/>
              <a:gd name="connsiteY31" fmla="*/ 3127265 h 5363341"/>
              <a:gd name="connsiteX32" fmla="*/ 170794 w 7433834"/>
              <a:gd name="connsiteY32" fmla="*/ 2938079 h 5363341"/>
              <a:gd name="connsiteX33" fmla="*/ 186559 w 7433834"/>
              <a:gd name="connsiteY33" fmla="*/ 2370521 h 5363341"/>
              <a:gd name="connsiteX34" fmla="*/ 407276 w 7433834"/>
              <a:gd name="connsiteY34" fmla="*/ 2275928 h 5363341"/>
              <a:gd name="connsiteX35" fmla="*/ 1826173 w 7433834"/>
              <a:gd name="connsiteY35" fmla="*/ 2275928 h 5363341"/>
              <a:gd name="connsiteX36" fmla="*/ 1794642 w 7433834"/>
              <a:gd name="connsiteY36" fmla="*/ 2070976 h 5363341"/>
              <a:gd name="connsiteX37" fmla="*/ 1763111 w 7433834"/>
              <a:gd name="connsiteY37" fmla="*/ 1046217 h 5363341"/>
              <a:gd name="connsiteX38" fmla="*/ 2015359 w 7433834"/>
              <a:gd name="connsiteY38" fmla="*/ 841265 h 5363341"/>
              <a:gd name="connsiteX39" fmla="*/ 1933904 w 7433834"/>
              <a:gd name="connsiteY39" fmla="*/ 628431 h 5363341"/>
              <a:gd name="connsiteX40" fmla="*/ 1933904 w 7433834"/>
              <a:gd name="connsiteY40" fmla="*/ 247431 h 5363341"/>
              <a:gd name="connsiteX0" fmla="*/ 1933904 w 7433834"/>
              <a:gd name="connsiteY0" fmla="*/ 247431 h 5363341"/>
              <a:gd name="connsiteX1" fmla="*/ 2238704 w 7433834"/>
              <a:gd name="connsiteY1" fmla="*/ 18831 h 5363341"/>
              <a:gd name="connsiteX2" fmla="*/ 5058104 w 7433834"/>
              <a:gd name="connsiteY2" fmla="*/ 18830 h 5363341"/>
              <a:gd name="connsiteX3" fmla="*/ 5286704 w 7433834"/>
              <a:gd name="connsiteY3" fmla="*/ 247431 h 5363341"/>
              <a:gd name="connsiteX4" fmla="*/ 5286704 w 7433834"/>
              <a:gd name="connsiteY4" fmla="*/ 476031 h 5363341"/>
              <a:gd name="connsiteX5" fmla="*/ 5263056 w 7433834"/>
              <a:gd name="connsiteY5" fmla="*/ 715141 h 5363341"/>
              <a:gd name="connsiteX6" fmla="*/ 5286704 w 7433834"/>
              <a:gd name="connsiteY6" fmla="*/ 857031 h 5363341"/>
              <a:gd name="connsiteX7" fmla="*/ 5439104 w 7433834"/>
              <a:gd name="connsiteY7" fmla="*/ 1085631 h 5363341"/>
              <a:gd name="connsiteX8" fmla="*/ 5439104 w 7433834"/>
              <a:gd name="connsiteY8" fmla="*/ 1847631 h 5363341"/>
              <a:gd name="connsiteX9" fmla="*/ 5286704 w 7433834"/>
              <a:gd name="connsiteY9" fmla="*/ 2076231 h 5363341"/>
              <a:gd name="connsiteX10" fmla="*/ 5286704 w 7433834"/>
              <a:gd name="connsiteY10" fmla="*/ 2304831 h 5363341"/>
              <a:gd name="connsiteX11" fmla="*/ 7191704 w 7433834"/>
              <a:gd name="connsiteY11" fmla="*/ 2304831 h 5363341"/>
              <a:gd name="connsiteX12" fmla="*/ 7420304 w 7433834"/>
              <a:gd name="connsiteY12" fmla="*/ 2533431 h 5363341"/>
              <a:gd name="connsiteX13" fmla="*/ 7420304 w 7433834"/>
              <a:gd name="connsiteY13" fmla="*/ 2990631 h 5363341"/>
              <a:gd name="connsiteX14" fmla="*/ 7191704 w 7433834"/>
              <a:gd name="connsiteY14" fmla="*/ 3219231 h 5363341"/>
              <a:gd name="connsiteX15" fmla="*/ 5439105 w 7433834"/>
              <a:gd name="connsiteY15" fmla="*/ 3219231 h 5363341"/>
              <a:gd name="connsiteX16" fmla="*/ 5436476 w 7433834"/>
              <a:gd name="connsiteY16" fmla="*/ 3615997 h 5363341"/>
              <a:gd name="connsiteX17" fmla="*/ 5452242 w 7433834"/>
              <a:gd name="connsiteY17" fmla="*/ 5097955 h 5363341"/>
              <a:gd name="connsiteX18" fmla="*/ 5026573 w 7433834"/>
              <a:gd name="connsiteY18" fmla="*/ 5208314 h 5363341"/>
              <a:gd name="connsiteX19" fmla="*/ 2141483 w 7433834"/>
              <a:gd name="connsiteY19" fmla="*/ 5161017 h 5363341"/>
              <a:gd name="connsiteX20" fmla="*/ 1936532 w 7433834"/>
              <a:gd name="connsiteY20" fmla="*/ 5019128 h 5363341"/>
              <a:gd name="connsiteX21" fmla="*/ 1905001 w 7433834"/>
              <a:gd name="connsiteY21" fmla="*/ 5019128 h 5363341"/>
              <a:gd name="connsiteX22" fmla="*/ 1905001 w 7433834"/>
              <a:gd name="connsiteY22" fmla="*/ 4577693 h 5363341"/>
              <a:gd name="connsiteX23" fmla="*/ 1983828 w 7433834"/>
              <a:gd name="connsiteY23" fmla="*/ 4420038 h 5363341"/>
              <a:gd name="connsiteX24" fmla="*/ 1968063 w 7433834"/>
              <a:gd name="connsiteY24" fmla="*/ 4199321 h 5363341"/>
              <a:gd name="connsiteX25" fmla="*/ 1999594 w 7433834"/>
              <a:gd name="connsiteY25" fmla="*/ 4183555 h 5363341"/>
              <a:gd name="connsiteX26" fmla="*/ 1983828 w 7433834"/>
              <a:gd name="connsiteY26" fmla="*/ 4167790 h 5363341"/>
              <a:gd name="connsiteX27" fmla="*/ 1905001 w 7433834"/>
              <a:gd name="connsiteY27" fmla="*/ 4041665 h 5363341"/>
              <a:gd name="connsiteX28" fmla="*/ 1936532 w 7433834"/>
              <a:gd name="connsiteY28" fmla="*/ 3568700 h 5363341"/>
              <a:gd name="connsiteX29" fmla="*/ 2031125 w 7433834"/>
              <a:gd name="connsiteY29" fmla="*/ 3505638 h 5363341"/>
              <a:gd name="connsiteX30" fmla="*/ 2046890 w 7433834"/>
              <a:gd name="connsiteY30" fmla="*/ 3095734 h 5363341"/>
              <a:gd name="connsiteX31" fmla="*/ 312683 w 7433834"/>
              <a:gd name="connsiteY31" fmla="*/ 3127265 h 5363341"/>
              <a:gd name="connsiteX32" fmla="*/ 170794 w 7433834"/>
              <a:gd name="connsiteY32" fmla="*/ 2938079 h 5363341"/>
              <a:gd name="connsiteX33" fmla="*/ 186559 w 7433834"/>
              <a:gd name="connsiteY33" fmla="*/ 2370521 h 5363341"/>
              <a:gd name="connsiteX34" fmla="*/ 407276 w 7433834"/>
              <a:gd name="connsiteY34" fmla="*/ 2275928 h 5363341"/>
              <a:gd name="connsiteX35" fmla="*/ 1826173 w 7433834"/>
              <a:gd name="connsiteY35" fmla="*/ 2275928 h 5363341"/>
              <a:gd name="connsiteX36" fmla="*/ 1794642 w 7433834"/>
              <a:gd name="connsiteY36" fmla="*/ 2070976 h 5363341"/>
              <a:gd name="connsiteX37" fmla="*/ 1763111 w 7433834"/>
              <a:gd name="connsiteY37" fmla="*/ 1046217 h 5363341"/>
              <a:gd name="connsiteX38" fmla="*/ 2015359 w 7433834"/>
              <a:gd name="connsiteY38" fmla="*/ 841265 h 5363341"/>
              <a:gd name="connsiteX39" fmla="*/ 1933904 w 7433834"/>
              <a:gd name="connsiteY39" fmla="*/ 628431 h 5363341"/>
              <a:gd name="connsiteX40" fmla="*/ 1933904 w 7433834"/>
              <a:gd name="connsiteY40" fmla="*/ 247431 h 5363341"/>
              <a:gd name="connsiteX0" fmla="*/ 1933904 w 7433834"/>
              <a:gd name="connsiteY0" fmla="*/ 247431 h 5363341"/>
              <a:gd name="connsiteX1" fmla="*/ 2238704 w 7433834"/>
              <a:gd name="connsiteY1" fmla="*/ 18831 h 5363341"/>
              <a:gd name="connsiteX2" fmla="*/ 5058104 w 7433834"/>
              <a:gd name="connsiteY2" fmla="*/ 18830 h 5363341"/>
              <a:gd name="connsiteX3" fmla="*/ 5286704 w 7433834"/>
              <a:gd name="connsiteY3" fmla="*/ 247431 h 5363341"/>
              <a:gd name="connsiteX4" fmla="*/ 5286704 w 7433834"/>
              <a:gd name="connsiteY4" fmla="*/ 476031 h 5363341"/>
              <a:gd name="connsiteX5" fmla="*/ 5263056 w 7433834"/>
              <a:gd name="connsiteY5" fmla="*/ 715141 h 5363341"/>
              <a:gd name="connsiteX6" fmla="*/ 5286704 w 7433834"/>
              <a:gd name="connsiteY6" fmla="*/ 857031 h 5363341"/>
              <a:gd name="connsiteX7" fmla="*/ 5439104 w 7433834"/>
              <a:gd name="connsiteY7" fmla="*/ 1085631 h 5363341"/>
              <a:gd name="connsiteX8" fmla="*/ 5439104 w 7433834"/>
              <a:gd name="connsiteY8" fmla="*/ 1847631 h 5363341"/>
              <a:gd name="connsiteX9" fmla="*/ 5286704 w 7433834"/>
              <a:gd name="connsiteY9" fmla="*/ 2076231 h 5363341"/>
              <a:gd name="connsiteX10" fmla="*/ 5286704 w 7433834"/>
              <a:gd name="connsiteY10" fmla="*/ 2304831 h 5363341"/>
              <a:gd name="connsiteX11" fmla="*/ 7191704 w 7433834"/>
              <a:gd name="connsiteY11" fmla="*/ 2304831 h 5363341"/>
              <a:gd name="connsiteX12" fmla="*/ 7420304 w 7433834"/>
              <a:gd name="connsiteY12" fmla="*/ 2533431 h 5363341"/>
              <a:gd name="connsiteX13" fmla="*/ 7420304 w 7433834"/>
              <a:gd name="connsiteY13" fmla="*/ 2990631 h 5363341"/>
              <a:gd name="connsiteX14" fmla="*/ 7191704 w 7433834"/>
              <a:gd name="connsiteY14" fmla="*/ 3219231 h 5363341"/>
              <a:gd name="connsiteX15" fmla="*/ 5439105 w 7433834"/>
              <a:gd name="connsiteY15" fmla="*/ 3219231 h 5363341"/>
              <a:gd name="connsiteX16" fmla="*/ 5436476 w 7433834"/>
              <a:gd name="connsiteY16" fmla="*/ 3615997 h 5363341"/>
              <a:gd name="connsiteX17" fmla="*/ 5452242 w 7433834"/>
              <a:gd name="connsiteY17" fmla="*/ 5097955 h 5363341"/>
              <a:gd name="connsiteX18" fmla="*/ 5026573 w 7433834"/>
              <a:gd name="connsiteY18" fmla="*/ 5208314 h 5363341"/>
              <a:gd name="connsiteX19" fmla="*/ 2141483 w 7433834"/>
              <a:gd name="connsiteY19" fmla="*/ 5161017 h 5363341"/>
              <a:gd name="connsiteX20" fmla="*/ 1936532 w 7433834"/>
              <a:gd name="connsiteY20" fmla="*/ 5019128 h 5363341"/>
              <a:gd name="connsiteX21" fmla="*/ 1905001 w 7433834"/>
              <a:gd name="connsiteY21" fmla="*/ 5019128 h 5363341"/>
              <a:gd name="connsiteX22" fmla="*/ 1905001 w 7433834"/>
              <a:gd name="connsiteY22" fmla="*/ 4577693 h 5363341"/>
              <a:gd name="connsiteX23" fmla="*/ 1983828 w 7433834"/>
              <a:gd name="connsiteY23" fmla="*/ 4420038 h 5363341"/>
              <a:gd name="connsiteX24" fmla="*/ 1968063 w 7433834"/>
              <a:gd name="connsiteY24" fmla="*/ 4199321 h 5363341"/>
              <a:gd name="connsiteX25" fmla="*/ 1999594 w 7433834"/>
              <a:gd name="connsiteY25" fmla="*/ 4183555 h 5363341"/>
              <a:gd name="connsiteX26" fmla="*/ 1983828 w 7433834"/>
              <a:gd name="connsiteY26" fmla="*/ 4167790 h 5363341"/>
              <a:gd name="connsiteX27" fmla="*/ 1905001 w 7433834"/>
              <a:gd name="connsiteY27" fmla="*/ 4041665 h 5363341"/>
              <a:gd name="connsiteX28" fmla="*/ 1936532 w 7433834"/>
              <a:gd name="connsiteY28" fmla="*/ 3568700 h 5363341"/>
              <a:gd name="connsiteX29" fmla="*/ 2031125 w 7433834"/>
              <a:gd name="connsiteY29" fmla="*/ 3505638 h 5363341"/>
              <a:gd name="connsiteX30" fmla="*/ 2046890 w 7433834"/>
              <a:gd name="connsiteY30" fmla="*/ 3095734 h 5363341"/>
              <a:gd name="connsiteX31" fmla="*/ 312683 w 7433834"/>
              <a:gd name="connsiteY31" fmla="*/ 3127265 h 5363341"/>
              <a:gd name="connsiteX32" fmla="*/ 170794 w 7433834"/>
              <a:gd name="connsiteY32" fmla="*/ 2938079 h 5363341"/>
              <a:gd name="connsiteX33" fmla="*/ 186559 w 7433834"/>
              <a:gd name="connsiteY33" fmla="*/ 2370521 h 5363341"/>
              <a:gd name="connsiteX34" fmla="*/ 407276 w 7433834"/>
              <a:gd name="connsiteY34" fmla="*/ 2275928 h 5363341"/>
              <a:gd name="connsiteX35" fmla="*/ 1826173 w 7433834"/>
              <a:gd name="connsiteY35" fmla="*/ 2275928 h 5363341"/>
              <a:gd name="connsiteX36" fmla="*/ 1794642 w 7433834"/>
              <a:gd name="connsiteY36" fmla="*/ 2070976 h 5363341"/>
              <a:gd name="connsiteX37" fmla="*/ 1763111 w 7433834"/>
              <a:gd name="connsiteY37" fmla="*/ 1046217 h 5363341"/>
              <a:gd name="connsiteX38" fmla="*/ 2015359 w 7433834"/>
              <a:gd name="connsiteY38" fmla="*/ 841265 h 5363341"/>
              <a:gd name="connsiteX39" fmla="*/ 1933904 w 7433834"/>
              <a:gd name="connsiteY39" fmla="*/ 628431 h 5363341"/>
              <a:gd name="connsiteX40" fmla="*/ 1933904 w 7433834"/>
              <a:gd name="connsiteY40" fmla="*/ 247431 h 5363341"/>
              <a:gd name="connsiteX0" fmla="*/ 1933904 w 7433834"/>
              <a:gd name="connsiteY0" fmla="*/ 247431 h 5208314"/>
              <a:gd name="connsiteX1" fmla="*/ 2238704 w 7433834"/>
              <a:gd name="connsiteY1" fmla="*/ 18831 h 5208314"/>
              <a:gd name="connsiteX2" fmla="*/ 5058104 w 7433834"/>
              <a:gd name="connsiteY2" fmla="*/ 18830 h 5208314"/>
              <a:gd name="connsiteX3" fmla="*/ 5286704 w 7433834"/>
              <a:gd name="connsiteY3" fmla="*/ 247431 h 5208314"/>
              <a:gd name="connsiteX4" fmla="*/ 5286704 w 7433834"/>
              <a:gd name="connsiteY4" fmla="*/ 476031 h 5208314"/>
              <a:gd name="connsiteX5" fmla="*/ 5263056 w 7433834"/>
              <a:gd name="connsiteY5" fmla="*/ 715141 h 5208314"/>
              <a:gd name="connsiteX6" fmla="*/ 5286704 w 7433834"/>
              <a:gd name="connsiteY6" fmla="*/ 857031 h 5208314"/>
              <a:gd name="connsiteX7" fmla="*/ 5439104 w 7433834"/>
              <a:gd name="connsiteY7" fmla="*/ 1085631 h 5208314"/>
              <a:gd name="connsiteX8" fmla="*/ 5439104 w 7433834"/>
              <a:gd name="connsiteY8" fmla="*/ 1847631 h 5208314"/>
              <a:gd name="connsiteX9" fmla="*/ 5286704 w 7433834"/>
              <a:gd name="connsiteY9" fmla="*/ 2076231 h 5208314"/>
              <a:gd name="connsiteX10" fmla="*/ 5286704 w 7433834"/>
              <a:gd name="connsiteY10" fmla="*/ 2304831 h 5208314"/>
              <a:gd name="connsiteX11" fmla="*/ 7191704 w 7433834"/>
              <a:gd name="connsiteY11" fmla="*/ 2304831 h 5208314"/>
              <a:gd name="connsiteX12" fmla="*/ 7420304 w 7433834"/>
              <a:gd name="connsiteY12" fmla="*/ 2533431 h 5208314"/>
              <a:gd name="connsiteX13" fmla="*/ 7420304 w 7433834"/>
              <a:gd name="connsiteY13" fmla="*/ 2990631 h 5208314"/>
              <a:gd name="connsiteX14" fmla="*/ 7191704 w 7433834"/>
              <a:gd name="connsiteY14" fmla="*/ 3219231 h 5208314"/>
              <a:gd name="connsiteX15" fmla="*/ 5439105 w 7433834"/>
              <a:gd name="connsiteY15" fmla="*/ 3219231 h 5208314"/>
              <a:gd name="connsiteX16" fmla="*/ 5436476 w 7433834"/>
              <a:gd name="connsiteY16" fmla="*/ 3615997 h 5208314"/>
              <a:gd name="connsiteX17" fmla="*/ 5439105 w 7433834"/>
              <a:gd name="connsiteY17" fmla="*/ 4895631 h 5208314"/>
              <a:gd name="connsiteX18" fmla="*/ 5026573 w 7433834"/>
              <a:gd name="connsiteY18" fmla="*/ 5208314 h 5208314"/>
              <a:gd name="connsiteX19" fmla="*/ 2141483 w 7433834"/>
              <a:gd name="connsiteY19" fmla="*/ 5161017 h 5208314"/>
              <a:gd name="connsiteX20" fmla="*/ 1936532 w 7433834"/>
              <a:gd name="connsiteY20" fmla="*/ 5019128 h 5208314"/>
              <a:gd name="connsiteX21" fmla="*/ 1905001 w 7433834"/>
              <a:gd name="connsiteY21" fmla="*/ 5019128 h 5208314"/>
              <a:gd name="connsiteX22" fmla="*/ 1905001 w 7433834"/>
              <a:gd name="connsiteY22" fmla="*/ 4577693 h 5208314"/>
              <a:gd name="connsiteX23" fmla="*/ 1983828 w 7433834"/>
              <a:gd name="connsiteY23" fmla="*/ 4420038 h 5208314"/>
              <a:gd name="connsiteX24" fmla="*/ 1968063 w 7433834"/>
              <a:gd name="connsiteY24" fmla="*/ 4199321 h 5208314"/>
              <a:gd name="connsiteX25" fmla="*/ 1999594 w 7433834"/>
              <a:gd name="connsiteY25" fmla="*/ 4183555 h 5208314"/>
              <a:gd name="connsiteX26" fmla="*/ 1983828 w 7433834"/>
              <a:gd name="connsiteY26" fmla="*/ 4167790 h 5208314"/>
              <a:gd name="connsiteX27" fmla="*/ 1905001 w 7433834"/>
              <a:gd name="connsiteY27" fmla="*/ 4041665 h 5208314"/>
              <a:gd name="connsiteX28" fmla="*/ 1936532 w 7433834"/>
              <a:gd name="connsiteY28" fmla="*/ 3568700 h 5208314"/>
              <a:gd name="connsiteX29" fmla="*/ 2031125 w 7433834"/>
              <a:gd name="connsiteY29" fmla="*/ 3505638 h 5208314"/>
              <a:gd name="connsiteX30" fmla="*/ 2046890 w 7433834"/>
              <a:gd name="connsiteY30" fmla="*/ 3095734 h 5208314"/>
              <a:gd name="connsiteX31" fmla="*/ 312683 w 7433834"/>
              <a:gd name="connsiteY31" fmla="*/ 3127265 h 5208314"/>
              <a:gd name="connsiteX32" fmla="*/ 170794 w 7433834"/>
              <a:gd name="connsiteY32" fmla="*/ 2938079 h 5208314"/>
              <a:gd name="connsiteX33" fmla="*/ 186559 w 7433834"/>
              <a:gd name="connsiteY33" fmla="*/ 2370521 h 5208314"/>
              <a:gd name="connsiteX34" fmla="*/ 407276 w 7433834"/>
              <a:gd name="connsiteY34" fmla="*/ 2275928 h 5208314"/>
              <a:gd name="connsiteX35" fmla="*/ 1826173 w 7433834"/>
              <a:gd name="connsiteY35" fmla="*/ 2275928 h 5208314"/>
              <a:gd name="connsiteX36" fmla="*/ 1794642 w 7433834"/>
              <a:gd name="connsiteY36" fmla="*/ 2070976 h 5208314"/>
              <a:gd name="connsiteX37" fmla="*/ 1763111 w 7433834"/>
              <a:gd name="connsiteY37" fmla="*/ 1046217 h 5208314"/>
              <a:gd name="connsiteX38" fmla="*/ 2015359 w 7433834"/>
              <a:gd name="connsiteY38" fmla="*/ 841265 h 5208314"/>
              <a:gd name="connsiteX39" fmla="*/ 1933904 w 7433834"/>
              <a:gd name="connsiteY39" fmla="*/ 628431 h 5208314"/>
              <a:gd name="connsiteX40" fmla="*/ 1933904 w 7433834"/>
              <a:gd name="connsiteY40" fmla="*/ 247431 h 5208314"/>
              <a:gd name="connsiteX0" fmla="*/ 1933904 w 7433834"/>
              <a:gd name="connsiteY0" fmla="*/ 247431 h 5208314"/>
              <a:gd name="connsiteX1" fmla="*/ 2238704 w 7433834"/>
              <a:gd name="connsiteY1" fmla="*/ 18831 h 5208314"/>
              <a:gd name="connsiteX2" fmla="*/ 5058104 w 7433834"/>
              <a:gd name="connsiteY2" fmla="*/ 18830 h 5208314"/>
              <a:gd name="connsiteX3" fmla="*/ 5286704 w 7433834"/>
              <a:gd name="connsiteY3" fmla="*/ 247431 h 5208314"/>
              <a:gd name="connsiteX4" fmla="*/ 5286704 w 7433834"/>
              <a:gd name="connsiteY4" fmla="*/ 476031 h 5208314"/>
              <a:gd name="connsiteX5" fmla="*/ 5263056 w 7433834"/>
              <a:gd name="connsiteY5" fmla="*/ 715141 h 5208314"/>
              <a:gd name="connsiteX6" fmla="*/ 5286704 w 7433834"/>
              <a:gd name="connsiteY6" fmla="*/ 857031 h 5208314"/>
              <a:gd name="connsiteX7" fmla="*/ 5439104 w 7433834"/>
              <a:gd name="connsiteY7" fmla="*/ 1085631 h 5208314"/>
              <a:gd name="connsiteX8" fmla="*/ 5439104 w 7433834"/>
              <a:gd name="connsiteY8" fmla="*/ 1847631 h 5208314"/>
              <a:gd name="connsiteX9" fmla="*/ 5286704 w 7433834"/>
              <a:gd name="connsiteY9" fmla="*/ 2076231 h 5208314"/>
              <a:gd name="connsiteX10" fmla="*/ 5286704 w 7433834"/>
              <a:gd name="connsiteY10" fmla="*/ 2304831 h 5208314"/>
              <a:gd name="connsiteX11" fmla="*/ 7191704 w 7433834"/>
              <a:gd name="connsiteY11" fmla="*/ 2304831 h 5208314"/>
              <a:gd name="connsiteX12" fmla="*/ 7420304 w 7433834"/>
              <a:gd name="connsiteY12" fmla="*/ 2533431 h 5208314"/>
              <a:gd name="connsiteX13" fmla="*/ 7420304 w 7433834"/>
              <a:gd name="connsiteY13" fmla="*/ 2990631 h 5208314"/>
              <a:gd name="connsiteX14" fmla="*/ 7191704 w 7433834"/>
              <a:gd name="connsiteY14" fmla="*/ 3219231 h 5208314"/>
              <a:gd name="connsiteX15" fmla="*/ 5439105 w 7433834"/>
              <a:gd name="connsiteY15" fmla="*/ 3219231 h 5208314"/>
              <a:gd name="connsiteX16" fmla="*/ 5436476 w 7433834"/>
              <a:gd name="connsiteY16" fmla="*/ 3615997 h 5208314"/>
              <a:gd name="connsiteX17" fmla="*/ 5439105 w 7433834"/>
              <a:gd name="connsiteY17" fmla="*/ 4895631 h 5208314"/>
              <a:gd name="connsiteX18" fmla="*/ 5026573 w 7433834"/>
              <a:gd name="connsiteY18" fmla="*/ 5208314 h 5208314"/>
              <a:gd name="connsiteX19" fmla="*/ 2141483 w 7433834"/>
              <a:gd name="connsiteY19" fmla="*/ 5161017 h 5208314"/>
              <a:gd name="connsiteX20" fmla="*/ 1936532 w 7433834"/>
              <a:gd name="connsiteY20" fmla="*/ 5019128 h 5208314"/>
              <a:gd name="connsiteX21" fmla="*/ 1905001 w 7433834"/>
              <a:gd name="connsiteY21" fmla="*/ 5019128 h 5208314"/>
              <a:gd name="connsiteX22" fmla="*/ 1905001 w 7433834"/>
              <a:gd name="connsiteY22" fmla="*/ 4577693 h 5208314"/>
              <a:gd name="connsiteX23" fmla="*/ 1983828 w 7433834"/>
              <a:gd name="connsiteY23" fmla="*/ 4420038 h 5208314"/>
              <a:gd name="connsiteX24" fmla="*/ 1968063 w 7433834"/>
              <a:gd name="connsiteY24" fmla="*/ 4199321 h 5208314"/>
              <a:gd name="connsiteX25" fmla="*/ 1999594 w 7433834"/>
              <a:gd name="connsiteY25" fmla="*/ 4183555 h 5208314"/>
              <a:gd name="connsiteX26" fmla="*/ 1983828 w 7433834"/>
              <a:gd name="connsiteY26" fmla="*/ 4167790 h 5208314"/>
              <a:gd name="connsiteX27" fmla="*/ 1905001 w 7433834"/>
              <a:gd name="connsiteY27" fmla="*/ 4041665 h 5208314"/>
              <a:gd name="connsiteX28" fmla="*/ 1936532 w 7433834"/>
              <a:gd name="connsiteY28" fmla="*/ 3568700 h 5208314"/>
              <a:gd name="connsiteX29" fmla="*/ 2031125 w 7433834"/>
              <a:gd name="connsiteY29" fmla="*/ 3505638 h 5208314"/>
              <a:gd name="connsiteX30" fmla="*/ 2046890 w 7433834"/>
              <a:gd name="connsiteY30" fmla="*/ 3095734 h 5208314"/>
              <a:gd name="connsiteX31" fmla="*/ 312683 w 7433834"/>
              <a:gd name="connsiteY31" fmla="*/ 3127265 h 5208314"/>
              <a:gd name="connsiteX32" fmla="*/ 170794 w 7433834"/>
              <a:gd name="connsiteY32" fmla="*/ 2938079 h 5208314"/>
              <a:gd name="connsiteX33" fmla="*/ 186559 w 7433834"/>
              <a:gd name="connsiteY33" fmla="*/ 2370521 h 5208314"/>
              <a:gd name="connsiteX34" fmla="*/ 407276 w 7433834"/>
              <a:gd name="connsiteY34" fmla="*/ 2275928 h 5208314"/>
              <a:gd name="connsiteX35" fmla="*/ 1826173 w 7433834"/>
              <a:gd name="connsiteY35" fmla="*/ 2275928 h 5208314"/>
              <a:gd name="connsiteX36" fmla="*/ 1794642 w 7433834"/>
              <a:gd name="connsiteY36" fmla="*/ 2070976 h 5208314"/>
              <a:gd name="connsiteX37" fmla="*/ 1763111 w 7433834"/>
              <a:gd name="connsiteY37" fmla="*/ 1046217 h 5208314"/>
              <a:gd name="connsiteX38" fmla="*/ 2015359 w 7433834"/>
              <a:gd name="connsiteY38" fmla="*/ 841265 h 5208314"/>
              <a:gd name="connsiteX39" fmla="*/ 1933904 w 7433834"/>
              <a:gd name="connsiteY39" fmla="*/ 628431 h 5208314"/>
              <a:gd name="connsiteX40" fmla="*/ 1933904 w 7433834"/>
              <a:gd name="connsiteY40" fmla="*/ 247431 h 5208314"/>
              <a:gd name="connsiteX0" fmla="*/ 1933904 w 7433834"/>
              <a:gd name="connsiteY0" fmla="*/ 247431 h 5208314"/>
              <a:gd name="connsiteX1" fmla="*/ 2238704 w 7433834"/>
              <a:gd name="connsiteY1" fmla="*/ 18831 h 5208314"/>
              <a:gd name="connsiteX2" fmla="*/ 5058104 w 7433834"/>
              <a:gd name="connsiteY2" fmla="*/ 18830 h 5208314"/>
              <a:gd name="connsiteX3" fmla="*/ 5286704 w 7433834"/>
              <a:gd name="connsiteY3" fmla="*/ 247431 h 5208314"/>
              <a:gd name="connsiteX4" fmla="*/ 5286704 w 7433834"/>
              <a:gd name="connsiteY4" fmla="*/ 476031 h 5208314"/>
              <a:gd name="connsiteX5" fmla="*/ 5263056 w 7433834"/>
              <a:gd name="connsiteY5" fmla="*/ 715141 h 5208314"/>
              <a:gd name="connsiteX6" fmla="*/ 5286704 w 7433834"/>
              <a:gd name="connsiteY6" fmla="*/ 857031 h 5208314"/>
              <a:gd name="connsiteX7" fmla="*/ 5439104 w 7433834"/>
              <a:gd name="connsiteY7" fmla="*/ 1085631 h 5208314"/>
              <a:gd name="connsiteX8" fmla="*/ 5439104 w 7433834"/>
              <a:gd name="connsiteY8" fmla="*/ 1847631 h 5208314"/>
              <a:gd name="connsiteX9" fmla="*/ 5286704 w 7433834"/>
              <a:gd name="connsiteY9" fmla="*/ 2076231 h 5208314"/>
              <a:gd name="connsiteX10" fmla="*/ 5286704 w 7433834"/>
              <a:gd name="connsiteY10" fmla="*/ 2304831 h 5208314"/>
              <a:gd name="connsiteX11" fmla="*/ 7191704 w 7433834"/>
              <a:gd name="connsiteY11" fmla="*/ 2304831 h 5208314"/>
              <a:gd name="connsiteX12" fmla="*/ 7420304 w 7433834"/>
              <a:gd name="connsiteY12" fmla="*/ 2533431 h 5208314"/>
              <a:gd name="connsiteX13" fmla="*/ 7420304 w 7433834"/>
              <a:gd name="connsiteY13" fmla="*/ 2990631 h 5208314"/>
              <a:gd name="connsiteX14" fmla="*/ 7191704 w 7433834"/>
              <a:gd name="connsiteY14" fmla="*/ 3219231 h 5208314"/>
              <a:gd name="connsiteX15" fmla="*/ 5439105 w 7433834"/>
              <a:gd name="connsiteY15" fmla="*/ 3219231 h 5208314"/>
              <a:gd name="connsiteX16" fmla="*/ 5436476 w 7433834"/>
              <a:gd name="connsiteY16" fmla="*/ 3615997 h 5208314"/>
              <a:gd name="connsiteX17" fmla="*/ 5439105 w 7433834"/>
              <a:gd name="connsiteY17" fmla="*/ 4895631 h 5208314"/>
              <a:gd name="connsiteX18" fmla="*/ 5026573 w 7433834"/>
              <a:gd name="connsiteY18" fmla="*/ 5208314 h 5208314"/>
              <a:gd name="connsiteX19" fmla="*/ 2141483 w 7433834"/>
              <a:gd name="connsiteY19" fmla="*/ 5161017 h 5208314"/>
              <a:gd name="connsiteX20" fmla="*/ 1936532 w 7433834"/>
              <a:gd name="connsiteY20" fmla="*/ 5019128 h 5208314"/>
              <a:gd name="connsiteX21" fmla="*/ 1905001 w 7433834"/>
              <a:gd name="connsiteY21" fmla="*/ 5019128 h 5208314"/>
              <a:gd name="connsiteX22" fmla="*/ 1905001 w 7433834"/>
              <a:gd name="connsiteY22" fmla="*/ 4577693 h 5208314"/>
              <a:gd name="connsiteX23" fmla="*/ 1983828 w 7433834"/>
              <a:gd name="connsiteY23" fmla="*/ 4420038 h 5208314"/>
              <a:gd name="connsiteX24" fmla="*/ 1968063 w 7433834"/>
              <a:gd name="connsiteY24" fmla="*/ 4199321 h 5208314"/>
              <a:gd name="connsiteX25" fmla="*/ 1999594 w 7433834"/>
              <a:gd name="connsiteY25" fmla="*/ 4183555 h 5208314"/>
              <a:gd name="connsiteX26" fmla="*/ 1983828 w 7433834"/>
              <a:gd name="connsiteY26" fmla="*/ 4167790 h 5208314"/>
              <a:gd name="connsiteX27" fmla="*/ 1905001 w 7433834"/>
              <a:gd name="connsiteY27" fmla="*/ 4041665 h 5208314"/>
              <a:gd name="connsiteX28" fmla="*/ 1936532 w 7433834"/>
              <a:gd name="connsiteY28" fmla="*/ 3568700 h 5208314"/>
              <a:gd name="connsiteX29" fmla="*/ 2031125 w 7433834"/>
              <a:gd name="connsiteY29" fmla="*/ 3505638 h 5208314"/>
              <a:gd name="connsiteX30" fmla="*/ 2046890 w 7433834"/>
              <a:gd name="connsiteY30" fmla="*/ 3095734 h 5208314"/>
              <a:gd name="connsiteX31" fmla="*/ 312683 w 7433834"/>
              <a:gd name="connsiteY31" fmla="*/ 3127265 h 5208314"/>
              <a:gd name="connsiteX32" fmla="*/ 170794 w 7433834"/>
              <a:gd name="connsiteY32" fmla="*/ 2938079 h 5208314"/>
              <a:gd name="connsiteX33" fmla="*/ 186559 w 7433834"/>
              <a:gd name="connsiteY33" fmla="*/ 2370521 h 5208314"/>
              <a:gd name="connsiteX34" fmla="*/ 407276 w 7433834"/>
              <a:gd name="connsiteY34" fmla="*/ 2275928 h 5208314"/>
              <a:gd name="connsiteX35" fmla="*/ 1826173 w 7433834"/>
              <a:gd name="connsiteY35" fmla="*/ 2275928 h 5208314"/>
              <a:gd name="connsiteX36" fmla="*/ 1794642 w 7433834"/>
              <a:gd name="connsiteY36" fmla="*/ 2070976 h 5208314"/>
              <a:gd name="connsiteX37" fmla="*/ 1763111 w 7433834"/>
              <a:gd name="connsiteY37" fmla="*/ 1046217 h 5208314"/>
              <a:gd name="connsiteX38" fmla="*/ 2015359 w 7433834"/>
              <a:gd name="connsiteY38" fmla="*/ 841265 h 5208314"/>
              <a:gd name="connsiteX39" fmla="*/ 1933904 w 7433834"/>
              <a:gd name="connsiteY39" fmla="*/ 628431 h 5208314"/>
              <a:gd name="connsiteX40" fmla="*/ 1933904 w 7433834"/>
              <a:gd name="connsiteY40" fmla="*/ 247431 h 5208314"/>
              <a:gd name="connsiteX0" fmla="*/ 1933904 w 7433834"/>
              <a:gd name="connsiteY0" fmla="*/ 247431 h 5161017"/>
              <a:gd name="connsiteX1" fmla="*/ 2238704 w 7433834"/>
              <a:gd name="connsiteY1" fmla="*/ 18831 h 5161017"/>
              <a:gd name="connsiteX2" fmla="*/ 5058104 w 7433834"/>
              <a:gd name="connsiteY2" fmla="*/ 18830 h 5161017"/>
              <a:gd name="connsiteX3" fmla="*/ 5286704 w 7433834"/>
              <a:gd name="connsiteY3" fmla="*/ 247431 h 5161017"/>
              <a:gd name="connsiteX4" fmla="*/ 5286704 w 7433834"/>
              <a:gd name="connsiteY4" fmla="*/ 476031 h 5161017"/>
              <a:gd name="connsiteX5" fmla="*/ 5263056 w 7433834"/>
              <a:gd name="connsiteY5" fmla="*/ 715141 h 5161017"/>
              <a:gd name="connsiteX6" fmla="*/ 5286704 w 7433834"/>
              <a:gd name="connsiteY6" fmla="*/ 857031 h 5161017"/>
              <a:gd name="connsiteX7" fmla="*/ 5439104 w 7433834"/>
              <a:gd name="connsiteY7" fmla="*/ 1085631 h 5161017"/>
              <a:gd name="connsiteX8" fmla="*/ 5439104 w 7433834"/>
              <a:gd name="connsiteY8" fmla="*/ 1847631 h 5161017"/>
              <a:gd name="connsiteX9" fmla="*/ 5286704 w 7433834"/>
              <a:gd name="connsiteY9" fmla="*/ 2076231 h 5161017"/>
              <a:gd name="connsiteX10" fmla="*/ 5286704 w 7433834"/>
              <a:gd name="connsiteY10" fmla="*/ 2304831 h 5161017"/>
              <a:gd name="connsiteX11" fmla="*/ 7191704 w 7433834"/>
              <a:gd name="connsiteY11" fmla="*/ 2304831 h 5161017"/>
              <a:gd name="connsiteX12" fmla="*/ 7420304 w 7433834"/>
              <a:gd name="connsiteY12" fmla="*/ 2533431 h 5161017"/>
              <a:gd name="connsiteX13" fmla="*/ 7420304 w 7433834"/>
              <a:gd name="connsiteY13" fmla="*/ 2990631 h 5161017"/>
              <a:gd name="connsiteX14" fmla="*/ 7191704 w 7433834"/>
              <a:gd name="connsiteY14" fmla="*/ 3219231 h 5161017"/>
              <a:gd name="connsiteX15" fmla="*/ 5439105 w 7433834"/>
              <a:gd name="connsiteY15" fmla="*/ 3219231 h 5161017"/>
              <a:gd name="connsiteX16" fmla="*/ 5436476 w 7433834"/>
              <a:gd name="connsiteY16" fmla="*/ 3615997 h 5161017"/>
              <a:gd name="connsiteX17" fmla="*/ 5439105 w 7433834"/>
              <a:gd name="connsiteY17" fmla="*/ 4895631 h 5161017"/>
              <a:gd name="connsiteX18" fmla="*/ 5058105 w 7433834"/>
              <a:gd name="connsiteY18" fmla="*/ 5124231 h 5161017"/>
              <a:gd name="connsiteX19" fmla="*/ 2141483 w 7433834"/>
              <a:gd name="connsiteY19" fmla="*/ 5161017 h 5161017"/>
              <a:gd name="connsiteX20" fmla="*/ 1936532 w 7433834"/>
              <a:gd name="connsiteY20" fmla="*/ 5019128 h 5161017"/>
              <a:gd name="connsiteX21" fmla="*/ 1905001 w 7433834"/>
              <a:gd name="connsiteY21" fmla="*/ 5019128 h 5161017"/>
              <a:gd name="connsiteX22" fmla="*/ 1905001 w 7433834"/>
              <a:gd name="connsiteY22" fmla="*/ 4577693 h 5161017"/>
              <a:gd name="connsiteX23" fmla="*/ 1983828 w 7433834"/>
              <a:gd name="connsiteY23" fmla="*/ 4420038 h 5161017"/>
              <a:gd name="connsiteX24" fmla="*/ 1968063 w 7433834"/>
              <a:gd name="connsiteY24" fmla="*/ 4199321 h 5161017"/>
              <a:gd name="connsiteX25" fmla="*/ 1999594 w 7433834"/>
              <a:gd name="connsiteY25" fmla="*/ 4183555 h 5161017"/>
              <a:gd name="connsiteX26" fmla="*/ 1983828 w 7433834"/>
              <a:gd name="connsiteY26" fmla="*/ 4167790 h 5161017"/>
              <a:gd name="connsiteX27" fmla="*/ 1905001 w 7433834"/>
              <a:gd name="connsiteY27" fmla="*/ 4041665 h 5161017"/>
              <a:gd name="connsiteX28" fmla="*/ 1936532 w 7433834"/>
              <a:gd name="connsiteY28" fmla="*/ 3568700 h 5161017"/>
              <a:gd name="connsiteX29" fmla="*/ 2031125 w 7433834"/>
              <a:gd name="connsiteY29" fmla="*/ 3505638 h 5161017"/>
              <a:gd name="connsiteX30" fmla="*/ 2046890 w 7433834"/>
              <a:gd name="connsiteY30" fmla="*/ 3095734 h 5161017"/>
              <a:gd name="connsiteX31" fmla="*/ 312683 w 7433834"/>
              <a:gd name="connsiteY31" fmla="*/ 3127265 h 5161017"/>
              <a:gd name="connsiteX32" fmla="*/ 170794 w 7433834"/>
              <a:gd name="connsiteY32" fmla="*/ 2938079 h 5161017"/>
              <a:gd name="connsiteX33" fmla="*/ 186559 w 7433834"/>
              <a:gd name="connsiteY33" fmla="*/ 2370521 h 5161017"/>
              <a:gd name="connsiteX34" fmla="*/ 407276 w 7433834"/>
              <a:gd name="connsiteY34" fmla="*/ 2275928 h 5161017"/>
              <a:gd name="connsiteX35" fmla="*/ 1826173 w 7433834"/>
              <a:gd name="connsiteY35" fmla="*/ 2275928 h 5161017"/>
              <a:gd name="connsiteX36" fmla="*/ 1794642 w 7433834"/>
              <a:gd name="connsiteY36" fmla="*/ 2070976 h 5161017"/>
              <a:gd name="connsiteX37" fmla="*/ 1763111 w 7433834"/>
              <a:gd name="connsiteY37" fmla="*/ 1046217 h 5161017"/>
              <a:gd name="connsiteX38" fmla="*/ 2015359 w 7433834"/>
              <a:gd name="connsiteY38" fmla="*/ 841265 h 5161017"/>
              <a:gd name="connsiteX39" fmla="*/ 1933904 w 7433834"/>
              <a:gd name="connsiteY39" fmla="*/ 628431 h 5161017"/>
              <a:gd name="connsiteX40" fmla="*/ 1933904 w 7433834"/>
              <a:gd name="connsiteY40" fmla="*/ 247431 h 5161017"/>
              <a:gd name="connsiteX0" fmla="*/ 1933904 w 7433834"/>
              <a:gd name="connsiteY0" fmla="*/ 247431 h 5161017"/>
              <a:gd name="connsiteX1" fmla="*/ 2238704 w 7433834"/>
              <a:gd name="connsiteY1" fmla="*/ 18831 h 5161017"/>
              <a:gd name="connsiteX2" fmla="*/ 5058104 w 7433834"/>
              <a:gd name="connsiteY2" fmla="*/ 18830 h 5161017"/>
              <a:gd name="connsiteX3" fmla="*/ 5286704 w 7433834"/>
              <a:gd name="connsiteY3" fmla="*/ 247431 h 5161017"/>
              <a:gd name="connsiteX4" fmla="*/ 5286704 w 7433834"/>
              <a:gd name="connsiteY4" fmla="*/ 476031 h 5161017"/>
              <a:gd name="connsiteX5" fmla="*/ 5263056 w 7433834"/>
              <a:gd name="connsiteY5" fmla="*/ 715141 h 5161017"/>
              <a:gd name="connsiteX6" fmla="*/ 5286704 w 7433834"/>
              <a:gd name="connsiteY6" fmla="*/ 857031 h 5161017"/>
              <a:gd name="connsiteX7" fmla="*/ 5439104 w 7433834"/>
              <a:gd name="connsiteY7" fmla="*/ 1085631 h 5161017"/>
              <a:gd name="connsiteX8" fmla="*/ 5439104 w 7433834"/>
              <a:gd name="connsiteY8" fmla="*/ 1847631 h 5161017"/>
              <a:gd name="connsiteX9" fmla="*/ 5286704 w 7433834"/>
              <a:gd name="connsiteY9" fmla="*/ 2076231 h 5161017"/>
              <a:gd name="connsiteX10" fmla="*/ 5286704 w 7433834"/>
              <a:gd name="connsiteY10" fmla="*/ 2304831 h 5161017"/>
              <a:gd name="connsiteX11" fmla="*/ 7191704 w 7433834"/>
              <a:gd name="connsiteY11" fmla="*/ 2304831 h 5161017"/>
              <a:gd name="connsiteX12" fmla="*/ 7420304 w 7433834"/>
              <a:gd name="connsiteY12" fmla="*/ 2533431 h 5161017"/>
              <a:gd name="connsiteX13" fmla="*/ 7420304 w 7433834"/>
              <a:gd name="connsiteY13" fmla="*/ 2990631 h 5161017"/>
              <a:gd name="connsiteX14" fmla="*/ 7191704 w 7433834"/>
              <a:gd name="connsiteY14" fmla="*/ 3219231 h 5161017"/>
              <a:gd name="connsiteX15" fmla="*/ 5439105 w 7433834"/>
              <a:gd name="connsiteY15" fmla="*/ 3219231 h 5161017"/>
              <a:gd name="connsiteX16" fmla="*/ 5436476 w 7433834"/>
              <a:gd name="connsiteY16" fmla="*/ 3615997 h 5161017"/>
              <a:gd name="connsiteX17" fmla="*/ 5439105 w 7433834"/>
              <a:gd name="connsiteY17" fmla="*/ 4895631 h 5161017"/>
              <a:gd name="connsiteX18" fmla="*/ 5210505 w 7433834"/>
              <a:gd name="connsiteY18" fmla="*/ 5124232 h 5161017"/>
              <a:gd name="connsiteX19" fmla="*/ 2141483 w 7433834"/>
              <a:gd name="connsiteY19" fmla="*/ 5161017 h 5161017"/>
              <a:gd name="connsiteX20" fmla="*/ 1936532 w 7433834"/>
              <a:gd name="connsiteY20" fmla="*/ 5019128 h 5161017"/>
              <a:gd name="connsiteX21" fmla="*/ 1905001 w 7433834"/>
              <a:gd name="connsiteY21" fmla="*/ 5019128 h 5161017"/>
              <a:gd name="connsiteX22" fmla="*/ 1905001 w 7433834"/>
              <a:gd name="connsiteY22" fmla="*/ 4577693 h 5161017"/>
              <a:gd name="connsiteX23" fmla="*/ 1983828 w 7433834"/>
              <a:gd name="connsiteY23" fmla="*/ 4420038 h 5161017"/>
              <a:gd name="connsiteX24" fmla="*/ 1968063 w 7433834"/>
              <a:gd name="connsiteY24" fmla="*/ 4199321 h 5161017"/>
              <a:gd name="connsiteX25" fmla="*/ 1999594 w 7433834"/>
              <a:gd name="connsiteY25" fmla="*/ 4183555 h 5161017"/>
              <a:gd name="connsiteX26" fmla="*/ 1983828 w 7433834"/>
              <a:gd name="connsiteY26" fmla="*/ 4167790 h 5161017"/>
              <a:gd name="connsiteX27" fmla="*/ 1905001 w 7433834"/>
              <a:gd name="connsiteY27" fmla="*/ 4041665 h 5161017"/>
              <a:gd name="connsiteX28" fmla="*/ 1936532 w 7433834"/>
              <a:gd name="connsiteY28" fmla="*/ 3568700 h 5161017"/>
              <a:gd name="connsiteX29" fmla="*/ 2031125 w 7433834"/>
              <a:gd name="connsiteY29" fmla="*/ 3505638 h 5161017"/>
              <a:gd name="connsiteX30" fmla="*/ 2046890 w 7433834"/>
              <a:gd name="connsiteY30" fmla="*/ 3095734 h 5161017"/>
              <a:gd name="connsiteX31" fmla="*/ 312683 w 7433834"/>
              <a:gd name="connsiteY31" fmla="*/ 3127265 h 5161017"/>
              <a:gd name="connsiteX32" fmla="*/ 170794 w 7433834"/>
              <a:gd name="connsiteY32" fmla="*/ 2938079 h 5161017"/>
              <a:gd name="connsiteX33" fmla="*/ 186559 w 7433834"/>
              <a:gd name="connsiteY33" fmla="*/ 2370521 h 5161017"/>
              <a:gd name="connsiteX34" fmla="*/ 407276 w 7433834"/>
              <a:gd name="connsiteY34" fmla="*/ 2275928 h 5161017"/>
              <a:gd name="connsiteX35" fmla="*/ 1826173 w 7433834"/>
              <a:gd name="connsiteY35" fmla="*/ 2275928 h 5161017"/>
              <a:gd name="connsiteX36" fmla="*/ 1794642 w 7433834"/>
              <a:gd name="connsiteY36" fmla="*/ 2070976 h 5161017"/>
              <a:gd name="connsiteX37" fmla="*/ 1763111 w 7433834"/>
              <a:gd name="connsiteY37" fmla="*/ 1046217 h 5161017"/>
              <a:gd name="connsiteX38" fmla="*/ 2015359 w 7433834"/>
              <a:gd name="connsiteY38" fmla="*/ 841265 h 5161017"/>
              <a:gd name="connsiteX39" fmla="*/ 1933904 w 7433834"/>
              <a:gd name="connsiteY39" fmla="*/ 628431 h 5161017"/>
              <a:gd name="connsiteX40" fmla="*/ 1933904 w 7433834"/>
              <a:gd name="connsiteY40" fmla="*/ 247431 h 5161017"/>
              <a:gd name="connsiteX0" fmla="*/ 1933904 w 7433834"/>
              <a:gd name="connsiteY0" fmla="*/ 247431 h 5161017"/>
              <a:gd name="connsiteX1" fmla="*/ 2238704 w 7433834"/>
              <a:gd name="connsiteY1" fmla="*/ 18831 h 5161017"/>
              <a:gd name="connsiteX2" fmla="*/ 5058104 w 7433834"/>
              <a:gd name="connsiteY2" fmla="*/ 18830 h 5161017"/>
              <a:gd name="connsiteX3" fmla="*/ 5286704 w 7433834"/>
              <a:gd name="connsiteY3" fmla="*/ 247431 h 5161017"/>
              <a:gd name="connsiteX4" fmla="*/ 5286704 w 7433834"/>
              <a:gd name="connsiteY4" fmla="*/ 476031 h 5161017"/>
              <a:gd name="connsiteX5" fmla="*/ 5263056 w 7433834"/>
              <a:gd name="connsiteY5" fmla="*/ 715141 h 5161017"/>
              <a:gd name="connsiteX6" fmla="*/ 5286704 w 7433834"/>
              <a:gd name="connsiteY6" fmla="*/ 857031 h 5161017"/>
              <a:gd name="connsiteX7" fmla="*/ 5439104 w 7433834"/>
              <a:gd name="connsiteY7" fmla="*/ 1085631 h 5161017"/>
              <a:gd name="connsiteX8" fmla="*/ 5439104 w 7433834"/>
              <a:gd name="connsiteY8" fmla="*/ 1847631 h 5161017"/>
              <a:gd name="connsiteX9" fmla="*/ 5286704 w 7433834"/>
              <a:gd name="connsiteY9" fmla="*/ 2076231 h 5161017"/>
              <a:gd name="connsiteX10" fmla="*/ 5286704 w 7433834"/>
              <a:gd name="connsiteY10" fmla="*/ 2304831 h 5161017"/>
              <a:gd name="connsiteX11" fmla="*/ 7191704 w 7433834"/>
              <a:gd name="connsiteY11" fmla="*/ 2304831 h 5161017"/>
              <a:gd name="connsiteX12" fmla="*/ 7420304 w 7433834"/>
              <a:gd name="connsiteY12" fmla="*/ 2533431 h 5161017"/>
              <a:gd name="connsiteX13" fmla="*/ 7420304 w 7433834"/>
              <a:gd name="connsiteY13" fmla="*/ 2990631 h 5161017"/>
              <a:gd name="connsiteX14" fmla="*/ 7191704 w 7433834"/>
              <a:gd name="connsiteY14" fmla="*/ 3219231 h 5161017"/>
              <a:gd name="connsiteX15" fmla="*/ 5439105 w 7433834"/>
              <a:gd name="connsiteY15" fmla="*/ 3219231 h 5161017"/>
              <a:gd name="connsiteX16" fmla="*/ 5436476 w 7433834"/>
              <a:gd name="connsiteY16" fmla="*/ 3615997 h 5161017"/>
              <a:gd name="connsiteX17" fmla="*/ 5439105 w 7433834"/>
              <a:gd name="connsiteY17" fmla="*/ 4895631 h 5161017"/>
              <a:gd name="connsiteX18" fmla="*/ 5210505 w 7433834"/>
              <a:gd name="connsiteY18" fmla="*/ 5124232 h 5161017"/>
              <a:gd name="connsiteX19" fmla="*/ 2141483 w 7433834"/>
              <a:gd name="connsiteY19" fmla="*/ 5161017 h 5161017"/>
              <a:gd name="connsiteX20" fmla="*/ 1936532 w 7433834"/>
              <a:gd name="connsiteY20" fmla="*/ 5019128 h 5161017"/>
              <a:gd name="connsiteX21" fmla="*/ 1905001 w 7433834"/>
              <a:gd name="connsiteY21" fmla="*/ 5019128 h 5161017"/>
              <a:gd name="connsiteX22" fmla="*/ 1905001 w 7433834"/>
              <a:gd name="connsiteY22" fmla="*/ 4577693 h 5161017"/>
              <a:gd name="connsiteX23" fmla="*/ 1983828 w 7433834"/>
              <a:gd name="connsiteY23" fmla="*/ 4420038 h 5161017"/>
              <a:gd name="connsiteX24" fmla="*/ 1968063 w 7433834"/>
              <a:gd name="connsiteY24" fmla="*/ 4199321 h 5161017"/>
              <a:gd name="connsiteX25" fmla="*/ 1999594 w 7433834"/>
              <a:gd name="connsiteY25" fmla="*/ 4183555 h 5161017"/>
              <a:gd name="connsiteX26" fmla="*/ 1983828 w 7433834"/>
              <a:gd name="connsiteY26" fmla="*/ 4167790 h 5161017"/>
              <a:gd name="connsiteX27" fmla="*/ 1905001 w 7433834"/>
              <a:gd name="connsiteY27" fmla="*/ 4041665 h 5161017"/>
              <a:gd name="connsiteX28" fmla="*/ 1936532 w 7433834"/>
              <a:gd name="connsiteY28" fmla="*/ 3568700 h 5161017"/>
              <a:gd name="connsiteX29" fmla="*/ 2031125 w 7433834"/>
              <a:gd name="connsiteY29" fmla="*/ 3505638 h 5161017"/>
              <a:gd name="connsiteX30" fmla="*/ 2046890 w 7433834"/>
              <a:gd name="connsiteY30" fmla="*/ 3095734 h 5161017"/>
              <a:gd name="connsiteX31" fmla="*/ 312683 w 7433834"/>
              <a:gd name="connsiteY31" fmla="*/ 3127265 h 5161017"/>
              <a:gd name="connsiteX32" fmla="*/ 170794 w 7433834"/>
              <a:gd name="connsiteY32" fmla="*/ 2938079 h 5161017"/>
              <a:gd name="connsiteX33" fmla="*/ 186559 w 7433834"/>
              <a:gd name="connsiteY33" fmla="*/ 2370521 h 5161017"/>
              <a:gd name="connsiteX34" fmla="*/ 407276 w 7433834"/>
              <a:gd name="connsiteY34" fmla="*/ 2275928 h 5161017"/>
              <a:gd name="connsiteX35" fmla="*/ 1826173 w 7433834"/>
              <a:gd name="connsiteY35" fmla="*/ 2275928 h 5161017"/>
              <a:gd name="connsiteX36" fmla="*/ 1794642 w 7433834"/>
              <a:gd name="connsiteY36" fmla="*/ 2070976 h 5161017"/>
              <a:gd name="connsiteX37" fmla="*/ 1763111 w 7433834"/>
              <a:gd name="connsiteY37" fmla="*/ 1046217 h 5161017"/>
              <a:gd name="connsiteX38" fmla="*/ 2015359 w 7433834"/>
              <a:gd name="connsiteY38" fmla="*/ 841265 h 5161017"/>
              <a:gd name="connsiteX39" fmla="*/ 1933904 w 7433834"/>
              <a:gd name="connsiteY39" fmla="*/ 628431 h 5161017"/>
              <a:gd name="connsiteX40" fmla="*/ 1933904 w 7433834"/>
              <a:gd name="connsiteY40" fmla="*/ 247431 h 5161017"/>
              <a:gd name="connsiteX0" fmla="*/ 1933904 w 7433834"/>
              <a:gd name="connsiteY0" fmla="*/ 247431 h 5161017"/>
              <a:gd name="connsiteX1" fmla="*/ 2238704 w 7433834"/>
              <a:gd name="connsiteY1" fmla="*/ 18831 h 5161017"/>
              <a:gd name="connsiteX2" fmla="*/ 5058104 w 7433834"/>
              <a:gd name="connsiteY2" fmla="*/ 18830 h 5161017"/>
              <a:gd name="connsiteX3" fmla="*/ 5286704 w 7433834"/>
              <a:gd name="connsiteY3" fmla="*/ 247431 h 5161017"/>
              <a:gd name="connsiteX4" fmla="*/ 5286704 w 7433834"/>
              <a:gd name="connsiteY4" fmla="*/ 476031 h 5161017"/>
              <a:gd name="connsiteX5" fmla="*/ 5263056 w 7433834"/>
              <a:gd name="connsiteY5" fmla="*/ 715141 h 5161017"/>
              <a:gd name="connsiteX6" fmla="*/ 5286704 w 7433834"/>
              <a:gd name="connsiteY6" fmla="*/ 857031 h 5161017"/>
              <a:gd name="connsiteX7" fmla="*/ 5439104 w 7433834"/>
              <a:gd name="connsiteY7" fmla="*/ 1085631 h 5161017"/>
              <a:gd name="connsiteX8" fmla="*/ 5439104 w 7433834"/>
              <a:gd name="connsiteY8" fmla="*/ 1847631 h 5161017"/>
              <a:gd name="connsiteX9" fmla="*/ 5286704 w 7433834"/>
              <a:gd name="connsiteY9" fmla="*/ 2076231 h 5161017"/>
              <a:gd name="connsiteX10" fmla="*/ 5286704 w 7433834"/>
              <a:gd name="connsiteY10" fmla="*/ 2304831 h 5161017"/>
              <a:gd name="connsiteX11" fmla="*/ 7191704 w 7433834"/>
              <a:gd name="connsiteY11" fmla="*/ 2304831 h 5161017"/>
              <a:gd name="connsiteX12" fmla="*/ 7420304 w 7433834"/>
              <a:gd name="connsiteY12" fmla="*/ 2533431 h 5161017"/>
              <a:gd name="connsiteX13" fmla="*/ 7420304 w 7433834"/>
              <a:gd name="connsiteY13" fmla="*/ 2990631 h 5161017"/>
              <a:gd name="connsiteX14" fmla="*/ 7191704 w 7433834"/>
              <a:gd name="connsiteY14" fmla="*/ 3219231 h 5161017"/>
              <a:gd name="connsiteX15" fmla="*/ 5439105 w 7433834"/>
              <a:gd name="connsiteY15" fmla="*/ 3219231 h 5161017"/>
              <a:gd name="connsiteX16" fmla="*/ 5436476 w 7433834"/>
              <a:gd name="connsiteY16" fmla="*/ 3615997 h 5161017"/>
              <a:gd name="connsiteX17" fmla="*/ 5439105 w 7433834"/>
              <a:gd name="connsiteY17" fmla="*/ 4895631 h 5161017"/>
              <a:gd name="connsiteX18" fmla="*/ 5210505 w 7433834"/>
              <a:gd name="connsiteY18" fmla="*/ 5124232 h 5161017"/>
              <a:gd name="connsiteX19" fmla="*/ 2141483 w 7433834"/>
              <a:gd name="connsiteY19" fmla="*/ 5161017 h 5161017"/>
              <a:gd name="connsiteX20" fmla="*/ 1936532 w 7433834"/>
              <a:gd name="connsiteY20" fmla="*/ 5019128 h 5161017"/>
              <a:gd name="connsiteX21" fmla="*/ 1905001 w 7433834"/>
              <a:gd name="connsiteY21" fmla="*/ 5019128 h 5161017"/>
              <a:gd name="connsiteX22" fmla="*/ 1905001 w 7433834"/>
              <a:gd name="connsiteY22" fmla="*/ 4577693 h 5161017"/>
              <a:gd name="connsiteX23" fmla="*/ 1983828 w 7433834"/>
              <a:gd name="connsiteY23" fmla="*/ 4420038 h 5161017"/>
              <a:gd name="connsiteX24" fmla="*/ 1968063 w 7433834"/>
              <a:gd name="connsiteY24" fmla="*/ 4199321 h 5161017"/>
              <a:gd name="connsiteX25" fmla="*/ 1999594 w 7433834"/>
              <a:gd name="connsiteY25" fmla="*/ 4183555 h 5161017"/>
              <a:gd name="connsiteX26" fmla="*/ 1983828 w 7433834"/>
              <a:gd name="connsiteY26" fmla="*/ 4167790 h 5161017"/>
              <a:gd name="connsiteX27" fmla="*/ 1905001 w 7433834"/>
              <a:gd name="connsiteY27" fmla="*/ 4041665 h 5161017"/>
              <a:gd name="connsiteX28" fmla="*/ 1936532 w 7433834"/>
              <a:gd name="connsiteY28" fmla="*/ 3568700 h 5161017"/>
              <a:gd name="connsiteX29" fmla="*/ 2031125 w 7433834"/>
              <a:gd name="connsiteY29" fmla="*/ 3505638 h 5161017"/>
              <a:gd name="connsiteX30" fmla="*/ 2046890 w 7433834"/>
              <a:gd name="connsiteY30" fmla="*/ 3095734 h 5161017"/>
              <a:gd name="connsiteX31" fmla="*/ 312683 w 7433834"/>
              <a:gd name="connsiteY31" fmla="*/ 3127265 h 5161017"/>
              <a:gd name="connsiteX32" fmla="*/ 170794 w 7433834"/>
              <a:gd name="connsiteY32" fmla="*/ 2938079 h 5161017"/>
              <a:gd name="connsiteX33" fmla="*/ 186559 w 7433834"/>
              <a:gd name="connsiteY33" fmla="*/ 2370521 h 5161017"/>
              <a:gd name="connsiteX34" fmla="*/ 407276 w 7433834"/>
              <a:gd name="connsiteY34" fmla="*/ 2275928 h 5161017"/>
              <a:gd name="connsiteX35" fmla="*/ 1826173 w 7433834"/>
              <a:gd name="connsiteY35" fmla="*/ 2275928 h 5161017"/>
              <a:gd name="connsiteX36" fmla="*/ 1794642 w 7433834"/>
              <a:gd name="connsiteY36" fmla="*/ 2070976 h 5161017"/>
              <a:gd name="connsiteX37" fmla="*/ 1763111 w 7433834"/>
              <a:gd name="connsiteY37" fmla="*/ 1046217 h 5161017"/>
              <a:gd name="connsiteX38" fmla="*/ 2015359 w 7433834"/>
              <a:gd name="connsiteY38" fmla="*/ 841265 h 5161017"/>
              <a:gd name="connsiteX39" fmla="*/ 1933904 w 7433834"/>
              <a:gd name="connsiteY39" fmla="*/ 628431 h 5161017"/>
              <a:gd name="connsiteX40" fmla="*/ 1933904 w 7433834"/>
              <a:gd name="connsiteY40" fmla="*/ 247431 h 5161017"/>
              <a:gd name="connsiteX0" fmla="*/ 1933904 w 7433834"/>
              <a:gd name="connsiteY0" fmla="*/ 247431 h 5161017"/>
              <a:gd name="connsiteX1" fmla="*/ 2238704 w 7433834"/>
              <a:gd name="connsiteY1" fmla="*/ 18831 h 5161017"/>
              <a:gd name="connsiteX2" fmla="*/ 5058104 w 7433834"/>
              <a:gd name="connsiteY2" fmla="*/ 18830 h 5161017"/>
              <a:gd name="connsiteX3" fmla="*/ 5286704 w 7433834"/>
              <a:gd name="connsiteY3" fmla="*/ 247431 h 5161017"/>
              <a:gd name="connsiteX4" fmla="*/ 5286704 w 7433834"/>
              <a:gd name="connsiteY4" fmla="*/ 476031 h 5161017"/>
              <a:gd name="connsiteX5" fmla="*/ 5263056 w 7433834"/>
              <a:gd name="connsiteY5" fmla="*/ 715141 h 5161017"/>
              <a:gd name="connsiteX6" fmla="*/ 5286704 w 7433834"/>
              <a:gd name="connsiteY6" fmla="*/ 857031 h 5161017"/>
              <a:gd name="connsiteX7" fmla="*/ 5439104 w 7433834"/>
              <a:gd name="connsiteY7" fmla="*/ 1085631 h 5161017"/>
              <a:gd name="connsiteX8" fmla="*/ 5439104 w 7433834"/>
              <a:gd name="connsiteY8" fmla="*/ 1847631 h 5161017"/>
              <a:gd name="connsiteX9" fmla="*/ 5286704 w 7433834"/>
              <a:gd name="connsiteY9" fmla="*/ 2076231 h 5161017"/>
              <a:gd name="connsiteX10" fmla="*/ 5286704 w 7433834"/>
              <a:gd name="connsiteY10" fmla="*/ 2304831 h 5161017"/>
              <a:gd name="connsiteX11" fmla="*/ 7191704 w 7433834"/>
              <a:gd name="connsiteY11" fmla="*/ 2304831 h 5161017"/>
              <a:gd name="connsiteX12" fmla="*/ 7420304 w 7433834"/>
              <a:gd name="connsiteY12" fmla="*/ 2533431 h 5161017"/>
              <a:gd name="connsiteX13" fmla="*/ 7420304 w 7433834"/>
              <a:gd name="connsiteY13" fmla="*/ 2990631 h 5161017"/>
              <a:gd name="connsiteX14" fmla="*/ 7191704 w 7433834"/>
              <a:gd name="connsiteY14" fmla="*/ 3219231 h 5161017"/>
              <a:gd name="connsiteX15" fmla="*/ 5439105 w 7433834"/>
              <a:gd name="connsiteY15" fmla="*/ 3219231 h 5161017"/>
              <a:gd name="connsiteX16" fmla="*/ 5436476 w 7433834"/>
              <a:gd name="connsiteY16" fmla="*/ 3615997 h 5161017"/>
              <a:gd name="connsiteX17" fmla="*/ 5439105 w 7433834"/>
              <a:gd name="connsiteY17" fmla="*/ 4895631 h 5161017"/>
              <a:gd name="connsiteX18" fmla="*/ 5210505 w 7433834"/>
              <a:gd name="connsiteY18" fmla="*/ 5124232 h 5161017"/>
              <a:gd name="connsiteX19" fmla="*/ 2141483 w 7433834"/>
              <a:gd name="connsiteY19" fmla="*/ 5161017 h 5161017"/>
              <a:gd name="connsiteX20" fmla="*/ 1936532 w 7433834"/>
              <a:gd name="connsiteY20" fmla="*/ 5019128 h 5161017"/>
              <a:gd name="connsiteX21" fmla="*/ 1905001 w 7433834"/>
              <a:gd name="connsiteY21" fmla="*/ 5019128 h 5161017"/>
              <a:gd name="connsiteX22" fmla="*/ 1905001 w 7433834"/>
              <a:gd name="connsiteY22" fmla="*/ 4577693 h 5161017"/>
              <a:gd name="connsiteX23" fmla="*/ 1983828 w 7433834"/>
              <a:gd name="connsiteY23" fmla="*/ 4420038 h 5161017"/>
              <a:gd name="connsiteX24" fmla="*/ 1968063 w 7433834"/>
              <a:gd name="connsiteY24" fmla="*/ 4199321 h 5161017"/>
              <a:gd name="connsiteX25" fmla="*/ 1999594 w 7433834"/>
              <a:gd name="connsiteY25" fmla="*/ 4183555 h 5161017"/>
              <a:gd name="connsiteX26" fmla="*/ 1983828 w 7433834"/>
              <a:gd name="connsiteY26" fmla="*/ 4167790 h 5161017"/>
              <a:gd name="connsiteX27" fmla="*/ 1905001 w 7433834"/>
              <a:gd name="connsiteY27" fmla="*/ 4041665 h 5161017"/>
              <a:gd name="connsiteX28" fmla="*/ 1936532 w 7433834"/>
              <a:gd name="connsiteY28" fmla="*/ 3568700 h 5161017"/>
              <a:gd name="connsiteX29" fmla="*/ 2031125 w 7433834"/>
              <a:gd name="connsiteY29" fmla="*/ 3505638 h 5161017"/>
              <a:gd name="connsiteX30" fmla="*/ 2046890 w 7433834"/>
              <a:gd name="connsiteY30" fmla="*/ 3095734 h 5161017"/>
              <a:gd name="connsiteX31" fmla="*/ 312683 w 7433834"/>
              <a:gd name="connsiteY31" fmla="*/ 3127265 h 5161017"/>
              <a:gd name="connsiteX32" fmla="*/ 170794 w 7433834"/>
              <a:gd name="connsiteY32" fmla="*/ 2938079 h 5161017"/>
              <a:gd name="connsiteX33" fmla="*/ 186559 w 7433834"/>
              <a:gd name="connsiteY33" fmla="*/ 2370521 h 5161017"/>
              <a:gd name="connsiteX34" fmla="*/ 407276 w 7433834"/>
              <a:gd name="connsiteY34" fmla="*/ 2275928 h 5161017"/>
              <a:gd name="connsiteX35" fmla="*/ 1826173 w 7433834"/>
              <a:gd name="connsiteY35" fmla="*/ 2275928 h 5161017"/>
              <a:gd name="connsiteX36" fmla="*/ 1794642 w 7433834"/>
              <a:gd name="connsiteY36" fmla="*/ 2070976 h 5161017"/>
              <a:gd name="connsiteX37" fmla="*/ 1763111 w 7433834"/>
              <a:gd name="connsiteY37" fmla="*/ 1046217 h 5161017"/>
              <a:gd name="connsiteX38" fmla="*/ 2015359 w 7433834"/>
              <a:gd name="connsiteY38" fmla="*/ 841265 h 5161017"/>
              <a:gd name="connsiteX39" fmla="*/ 1933904 w 7433834"/>
              <a:gd name="connsiteY39" fmla="*/ 628431 h 5161017"/>
              <a:gd name="connsiteX40" fmla="*/ 1933904 w 7433834"/>
              <a:gd name="connsiteY40" fmla="*/ 247431 h 5161017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41483 w 7433834"/>
              <a:gd name="connsiteY19" fmla="*/ 5161017 h 5182843"/>
              <a:gd name="connsiteX20" fmla="*/ 1936532 w 7433834"/>
              <a:gd name="connsiteY20" fmla="*/ 5019128 h 5182843"/>
              <a:gd name="connsiteX21" fmla="*/ 1905001 w 7433834"/>
              <a:gd name="connsiteY21" fmla="*/ 5019128 h 5182843"/>
              <a:gd name="connsiteX22" fmla="*/ 1905001 w 7433834"/>
              <a:gd name="connsiteY22" fmla="*/ 4577693 h 5182843"/>
              <a:gd name="connsiteX23" fmla="*/ 1983828 w 7433834"/>
              <a:gd name="connsiteY23" fmla="*/ 4420038 h 5182843"/>
              <a:gd name="connsiteX24" fmla="*/ 1968063 w 7433834"/>
              <a:gd name="connsiteY24" fmla="*/ 4199321 h 5182843"/>
              <a:gd name="connsiteX25" fmla="*/ 1999594 w 7433834"/>
              <a:gd name="connsiteY25" fmla="*/ 4183555 h 5182843"/>
              <a:gd name="connsiteX26" fmla="*/ 1983828 w 7433834"/>
              <a:gd name="connsiteY26" fmla="*/ 4167790 h 5182843"/>
              <a:gd name="connsiteX27" fmla="*/ 1905001 w 7433834"/>
              <a:gd name="connsiteY27" fmla="*/ 4041665 h 5182843"/>
              <a:gd name="connsiteX28" fmla="*/ 1936532 w 7433834"/>
              <a:gd name="connsiteY28" fmla="*/ 3568700 h 5182843"/>
              <a:gd name="connsiteX29" fmla="*/ 2031125 w 7433834"/>
              <a:gd name="connsiteY29" fmla="*/ 3505638 h 5182843"/>
              <a:gd name="connsiteX30" fmla="*/ 2046890 w 7433834"/>
              <a:gd name="connsiteY30" fmla="*/ 3095734 h 5182843"/>
              <a:gd name="connsiteX31" fmla="*/ 312683 w 7433834"/>
              <a:gd name="connsiteY31" fmla="*/ 3127265 h 5182843"/>
              <a:gd name="connsiteX32" fmla="*/ 170794 w 7433834"/>
              <a:gd name="connsiteY32" fmla="*/ 2938079 h 5182843"/>
              <a:gd name="connsiteX33" fmla="*/ 186559 w 7433834"/>
              <a:gd name="connsiteY33" fmla="*/ 2370521 h 5182843"/>
              <a:gd name="connsiteX34" fmla="*/ 407276 w 7433834"/>
              <a:gd name="connsiteY34" fmla="*/ 2275928 h 5182843"/>
              <a:gd name="connsiteX35" fmla="*/ 1826173 w 7433834"/>
              <a:gd name="connsiteY35" fmla="*/ 2275928 h 5182843"/>
              <a:gd name="connsiteX36" fmla="*/ 1794642 w 7433834"/>
              <a:gd name="connsiteY36" fmla="*/ 2070976 h 5182843"/>
              <a:gd name="connsiteX37" fmla="*/ 1763111 w 7433834"/>
              <a:gd name="connsiteY37" fmla="*/ 1046217 h 5182843"/>
              <a:gd name="connsiteX38" fmla="*/ 2015359 w 7433834"/>
              <a:gd name="connsiteY38" fmla="*/ 841265 h 5182843"/>
              <a:gd name="connsiteX39" fmla="*/ 1933904 w 7433834"/>
              <a:gd name="connsiteY39" fmla="*/ 628431 h 5182843"/>
              <a:gd name="connsiteX40" fmla="*/ 1933904 w 7433834"/>
              <a:gd name="connsiteY40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1936532 w 7433834"/>
              <a:gd name="connsiteY20" fmla="*/ 5019128 h 5182843"/>
              <a:gd name="connsiteX21" fmla="*/ 1905001 w 7433834"/>
              <a:gd name="connsiteY21" fmla="*/ 5019128 h 5182843"/>
              <a:gd name="connsiteX22" fmla="*/ 1905001 w 7433834"/>
              <a:gd name="connsiteY22" fmla="*/ 4577693 h 5182843"/>
              <a:gd name="connsiteX23" fmla="*/ 1983828 w 7433834"/>
              <a:gd name="connsiteY23" fmla="*/ 4420038 h 5182843"/>
              <a:gd name="connsiteX24" fmla="*/ 1968063 w 7433834"/>
              <a:gd name="connsiteY24" fmla="*/ 4199321 h 5182843"/>
              <a:gd name="connsiteX25" fmla="*/ 1999594 w 7433834"/>
              <a:gd name="connsiteY25" fmla="*/ 4183555 h 5182843"/>
              <a:gd name="connsiteX26" fmla="*/ 1983828 w 7433834"/>
              <a:gd name="connsiteY26" fmla="*/ 4167790 h 5182843"/>
              <a:gd name="connsiteX27" fmla="*/ 1905001 w 7433834"/>
              <a:gd name="connsiteY27" fmla="*/ 4041665 h 5182843"/>
              <a:gd name="connsiteX28" fmla="*/ 1936532 w 7433834"/>
              <a:gd name="connsiteY28" fmla="*/ 3568700 h 5182843"/>
              <a:gd name="connsiteX29" fmla="*/ 2031125 w 7433834"/>
              <a:gd name="connsiteY29" fmla="*/ 3505638 h 5182843"/>
              <a:gd name="connsiteX30" fmla="*/ 2046890 w 7433834"/>
              <a:gd name="connsiteY30" fmla="*/ 3095734 h 5182843"/>
              <a:gd name="connsiteX31" fmla="*/ 312683 w 7433834"/>
              <a:gd name="connsiteY31" fmla="*/ 3127265 h 5182843"/>
              <a:gd name="connsiteX32" fmla="*/ 170794 w 7433834"/>
              <a:gd name="connsiteY32" fmla="*/ 2938079 h 5182843"/>
              <a:gd name="connsiteX33" fmla="*/ 186559 w 7433834"/>
              <a:gd name="connsiteY33" fmla="*/ 2370521 h 5182843"/>
              <a:gd name="connsiteX34" fmla="*/ 407276 w 7433834"/>
              <a:gd name="connsiteY34" fmla="*/ 2275928 h 5182843"/>
              <a:gd name="connsiteX35" fmla="*/ 1826173 w 7433834"/>
              <a:gd name="connsiteY35" fmla="*/ 2275928 h 5182843"/>
              <a:gd name="connsiteX36" fmla="*/ 1794642 w 7433834"/>
              <a:gd name="connsiteY36" fmla="*/ 2070976 h 5182843"/>
              <a:gd name="connsiteX37" fmla="*/ 1763111 w 7433834"/>
              <a:gd name="connsiteY37" fmla="*/ 1046217 h 5182843"/>
              <a:gd name="connsiteX38" fmla="*/ 2015359 w 7433834"/>
              <a:gd name="connsiteY38" fmla="*/ 841265 h 5182843"/>
              <a:gd name="connsiteX39" fmla="*/ 1933904 w 7433834"/>
              <a:gd name="connsiteY39" fmla="*/ 628431 h 5182843"/>
              <a:gd name="connsiteX40" fmla="*/ 1933904 w 7433834"/>
              <a:gd name="connsiteY40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1936532 w 7433834"/>
              <a:gd name="connsiteY20" fmla="*/ 5019128 h 5182843"/>
              <a:gd name="connsiteX21" fmla="*/ 1905001 w 7433834"/>
              <a:gd name="connsiteY21" fmla="*/ 4577693 h 5182843"/>
              <a:gd name="connsiteX22" fmla="*/ 1983828 w 7433834"/>
              <a:gd name="connsiteY22" fmla="*/ 4420038 h 5182843"/>
              <a:gd name="connsiteX23" fmla="*/ 1968063 w 7433834"/>
              <a:gd name="connsiteY23" fmla="*/ 4199321 h 5182843"/>
              <a:gd name="connsiteX24" fmla="*/ 1999594 w 7433834"/>
              <a:gd name="connsiteY24" fmla="*/ 4183555 h 5182843"/>
              <a:gd name="connsiteX25" fmla="*/ 1983828 w 7433834"/>
              <a:gd name="connsiteY25" fmla="*/ 4167790 h 5182843"/>
              <a:gd name="connsiteX26" fmla="*/ 1905001 w 7433834"/>
              <a:gd name="connsiteY26" fmla="*/ 4041665 h 5182843"/>
              <a:gd name="connsiteX27" fmla="*/ 1936532 w 7433834"/>
              <a:gd name="connsiteY27" fmla="*/ 3568700 h 5182843"/>
              <a:gd name="connsiteX28" fmla="*/ 2031125 w 7433834"/>
              <a:gd name="connsiteY28" fmla="*/ 3505638 h 5182843"/>
              <a:gd name="connsiteX29" fmla="*/ 2046890 w 7433834"/>
              <a:gd name="connsiteY29" fmla="*/ 3095734 h 5182843"/>
              <a:gd name="connsiteX30" fmla="*/ 312683 w 7433834"/>
              <a:gd name="connsiteY30" fmla="*/ 3127265 h 5182843"/>
              <a:gd name="connsiteX31" fmla="*/ 170794 w 7433834"/>
              <a:gd name="connsiteY31" fmla="*/ 2938079 h 5182843"/>
              <a:gd name="connsiteX32" fmla="*/ 186559 w 7433834"/>
              <a:gd name="connsiteY32" fmla="*/ 2370521 h 5182843"/>
              <a:gd name="connsiteX33" fmla="*/ 407276 w 7433834"/>
              <a:gd name="connsiteY33" fmla="*/ 2275928 h 5182843"/>
              <a:gd name="connsiteX34" fmla="*/ 1826173 w 7433834"/>
              <a:gd name="connsiteY34" fmla="*/ 2275928 h 5182843"/>
              <a:gd name="connsiteX35" fmla="*/ 1794642 w 7433834"/>
              <a:gd name="connsiteY35" fmla="*/ 2070976 h 5182843"/>
              <a:gd name="connsiteX36" fmla="*/ 1763111 w 7433834"/>
              <a:gd name="connsiteY36" fmla="*/ 1046217 h 5182843"/>
              <a:gd name="connsiteX37" fmla="*/ 2015359 w 7433834"/>
              <a:gd name="connsiteY37" fmla="*/ 841265 h 5182843"/>
              <a:gd name="connsiteX38" fmla="*/ 1933904 w 7433834"/>
              <a:gd name="connsiteY38" fmla="*/ 628431 h 5182843"/>
              <a:gd name="connsiteX39" fmla="*/ 1933904 w 7433834"/>
              <a:gd name="connsiteY39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2010105 w 7433834"/>
              <a:gd name="connsiteY20" fmla="*/ 4971832 h 5182843"/>
              <a:gd name="connsiteX21" fmla="*/ 1905001 w 7433834"/>
              <a:gd name="connsiteY21" fmla="*/ 4577693 h 5182843"/>
              <a:gd name="connsiteX22" fmla="*/ 1983828 w 7433834"/>
              <a:gd name="connsiteY22" fmla="*/ 4420038 h 5182843"/>
              <a:gd name="connsiteX23" fmla="*/ 1968063 w 7433834"/>
              <a:gd name="connsiteY23" fmla="*/ 4199321 h 5182843"/>
              <a:gd name="connsiteX24" fmla="*/ 1999594 w 7433834"/>
              <a:gd name="connsiteY24" fmla="*/ 4183555 h 5182843"/>
              <a:gd name="connsiteX25" fmla="*/ 1983828 w 7433834"/>
              <a:gd name="connsiteY25" fmla="*/ 4167790 h 5182843"/>
              <a:gd name="connsiteX26" fmla="*/ 1905001 w 7433834"/>
              <a:gd name="connsiteY26" fmla="*/ 4041665 h 5182843"/>
              <a:gd name="connsiteX27" fmla="*/ 1936532 w 7433834"/>
              <a:gd name="connsiteY27" fmla="*/ 3568700 h 5182843"/>
              <a:gd name="connsiteX28" fmla="*/ 2031125 w 7433834"/>
              <a:gd name="connsiteY28" fmla="*/ 3505638 h 5182843"/>
              <a:gd name="connsiteX29" fmla="*/ 2046890 w 7433834"/>
              <a:gd name="connsiteY29" fmla="*/ 3095734 h 5182843"/>
              <a:gd name="connsiteX30" fmla="*/ 312683 w 7433834"/>
              <a:gd name="connsiteY30" fmla="*/ 3127265 h 5182843"/>
              <a:gd name="connsiteX31" fmla="*/ 170794 w 7433834"/>
              <a:gd name="connsiteY31" fmla="*/ 2938079 h 5182843"/>
              <a:gd name="connsiteX32" fmla="*/ 186559 w 7433834"/>
              <a:gd name="connsiteY32" fmla="*/ 2370521 h 5182843"/>
              <a:gd name="connsiteX33" fmla="*/ 407276 w 7433834"/>
              <a:gd name="connsiteY33" fmla="*/ 2275928 h 5182843"/>
              <a:gd name="connsiteX34" fmla="*/ 1826173 w 7433834"/>
              <a:gd name="connsiteY34" fmla="*/ 2275928 h 5182843"/>
              <a:gd name="connsiteX35" fmla="*/ 1794642 w 7433834"/>
              <a:gd name="connsiteY35" fmla="*/ 2070976 h 5182843"/>
              <a:gd name="connsiteX36" fmla="*/ 1763111 w 7433834"/>
              <a:gd name="connsiteY36" fmla="*/ 1046217 h 5182843"/>
              <a:gd name="connsiteX37" fmla="*/ 2015359 w 7433834"/>
              <a:gd name="connsiteY37" fmla="*/ 841265 h 5182843"/>
              <a:gd name="connsiteX38" fmla="*/ 1933904 w 7433834"/>
              <a:gd name="connsiteY38" fmla="*/ 628431 h 5182843"/>
              <a:gd name="connsiteX39" fmla="*/ 1933904 w 7433834"/>
              <a:gd name="connsiteY39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2010105 w 7433834"/>
              <a:gd name="connsiteY20" fmla="*/ 4971832 h 5182843"/>
              <a:gd name="connsiteX21" fmla="*/ 1905001 w 7433834"/>
              <a:gd name="connsiteY21" fmla="*/ 4577693 h 5182843"/>
              <a:gd name="connsiteX22" fmla="*/ 1983828 w 7433834"/>
              <a:gd name="connsiteY22" fmla="*/ 4420038 h 5182843"/>
              <a:gd name="connsiteX23" fmla="*/ 1968063 w 7433834"/>
              <a:gd name="connsiteY23" fmla="*/ 4199321 h 5182843"/>
              <a:gd name="connsiteX24" fmla="*/ 1999594 w 7433834"/>
              <a:gd name="connsiteY24" fmla="*/ 4183555 h 5182843"/>
              <a:gd name="connsiteX25" fmla="*/ 1983828 w 7433834"/>
              <a:gd name="connsiteY25" fmla="*/ 4167790 h 5182843"/>
              <a:gd name="connsiteX26" fmla="*/ 1905001 w 7433834"/>
              <a:gd name="connsiteY26" fmla="*/ 4041665 h 5182843"/>
              <a:gd name="connsiteX27" fmla="*/ 1936532 w 7433834"/>
              <a:gd name="connsiteY27" fmla="*/ 3568700 h 5182843"/>
              <a:gd name="connsiteX28" fmla="*/ 2031125 w 7433834"/>
              <a:gd name="connsiteY28" fmla="*/ 3505638 h 5182843"/>
              <a:gd name="connsiteX29" fmla="*/ 2046890 w 7433834"/>
              <a:gd name="connsiteY29" fmla="*/ 3095734 h 5182843"/>
              <a:gd name="connsiteX30" fmla="*/ 312683 w 7433834"/>
              <a:gd name="connsiteY30" fmla="*/ 3127265 h 5182843"/>
              <a:gd name="connsiteX31" fmla="*/ 170794 w 7433834"/>
              <a:gd name="connsiteY31" fmla="*/ 2938079 h 5182843"/>
              <a:gd name="connsiteX32" fmla="*/ 186559 w 7433834"/>
              <a:gd name="connsiteY32" fmla="*/ 2370521 h 5182843"/>
              <a:gd name="connsiteX33" fmla="*/ 407276 w 7433834"/>
              <a:gd name="connsiteY33" fmla="*/ 2275928 h 5182843"/>
              <a:gd name="connsiteX34" fmla="*/ 1826173 w 7433834"/>
              <a:gd name="connsiteY34" fmla="*/ 2275928 h 5182843"/>
              <a:gd name="connsiteX35" fmla="*/ 1794642 w 7433834"/>
              <a:gd name="connsiteY35" fmla="*/ 2070976 h 5182843"/>
              <a:gd name="connsiteX36" fmla="*/ 1763111 w 7433834"/>
              <a:gd name="connsiteY36" fmla="*/ 1046217 h 5182843"/>
              <a:gd name="connsiteX37" fmla="*/ 2015359 w 7433834"/>
              <a:gd name="connsiteY37" fmla="*/ 841265 h 5182843"/>
              <a:gd name="connsiteX38" fmla="*/ 1933904 w 7433834"/>
              <a:gd name="connsiteY38" fmla="*/ 628431 h 5182843"/>
              <a:gd name="connsiteX39" fmla="*/ 1933904 w 7433834"/>
              <a:gd name="connsiteY39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2010105 w 7433834"/>
              <a:gd name="connsiteY20" fmla="*/ 4971832 h 5182843"/>
              <a:gd name="connsiteX21" fmla="*/ 1905001 w 7433834"/>
              <a:gd name="connsiteY21" fmla="*/ 4577693 h 5182843"/>
              <a:gd name="connsiteX22" fmla="*/ 1983828 w 7433834"/>
              <a:gd name="connsiteY22" fmla="*/ 4420038 h 5182843"/>
              <a:gd name="connsiteX23" fmla="*/ 1968063 w 7433834"/>
              <a:gd name="connsiteY23" fmla="*/ 4199321 h 5182843"/>
              <a:gd name="connsiteX24" fmla="*/ 1999594 w 7433834"/>
              <a:gd name="connsiteY24" fmla="*/ 4183555 h 5182843"/>
              <a:gd name="connsiteX25" fmla="*/ 1983828 w 7433834"/>
              <a:gd name="connsiteY25" fmla="*/ 4167790 h 5182843"/>
              <a:gd name="connsiteX26" fmla="*/ 1905001 w 7433834"/>
              <a:gd name="connsiteY26" fmla="*/ 4041665 h 5182843"/>
              <a:gd name="connsiteX27" fmla="*/ 1936532 w 7433834"/>
              <a:gd name="connsiteY27" fmla="*/ 3568700 h 5182843"/>
              <a:gd name="connsiteX28" fmla="*/ 2031125 w 7433834"/>
              <a:gd name="connsiteY28" fmla="*/ 3505638 h 5182843"/>
              <a:gd name="connsiteX29" fmla="*/ 2046890 w 7433834"/>
              <a:gd name="connsiteY29" fmla="*/ 3095734 h 5182843"/>
              <a:gd name="connsiteX30" fmla="*/ 312683 w 7433834"/>
              <a:gd name="connsiteY30" fmla="*/ 3127265 h 5182843"/>
              <a:gd name="connsiteX31" fmla="*/ 170794 w 7433834"/>
              <a:gd name="connsiteY31" fmla="*/ 2938079 h 5182843"/>
              <a:gd name="connsiteX32" fmla="*/ 186559 w 7433834"/>
              <a:gd name="connsiteY32" fmla="*/ 2370521 h 5182843"/>
              <a:gd name="connsiteX33" fmla="*/ 407276 w 7433834"/>
              <a:gd name="connsiteY33" fmla="*/ 2275928 h 5182843"/>
              <a:gd name="connsiteX34" fmla="*/ 1826173 w 7433834"/>
              <a:gd name="connsiteY34" fmla="*/ 2275928 h 5182843"/>
              <a:gd name="connsiteX35" fmla="*/ 1794642 w 7433834"/>
              <a:gd name="connsiteY35" fmla="*/ 2070976 h 5182843"/>
              <a:gd name="connsiteX36" fmla="*/ 1763111 w 7433834"/>
              <a:gd name="connsiteY36" fmla="*/ 1046217 h 5182843"/>
              <a:gd name="connsiteX37" fmla="*/ 2015359 w 7433834"/>
              <a:gd name="connsiteY37" fmla="*/ 841265 h 5182843"/>
              <a:gd name="connsiteX38" fmla="*/ 1933904 w 7433834"/>
              <a:gd name="connsiteY38" fmla="*/ 628431 h 5182843"/>
              <a:gd name="connsiteX39" fmla="*/ 1933904 w 7433834"/>
              <a:gd name="connsiteY39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1933905 w 7433834"/>
              <a:gd name="connsiteY20" fmla="*/ 4971832 h 5182843"/>
              <a:gd name="connsiteX21" fmla="*/ 1905001 w 7433834"/>
              <a:gd name="connsiteY21" fmla="*/ 4577693 h 5182843"/>
              <a:gd name="connsiteX22" fmla="*/ 1983828 w 7433834"/>
              <a:gd name="connsiteY22" fmla="*/ 4420038 h 5182843"/>
              <a:gd name="connsiteX23" fmla="*/ 1968063 w 7433834"/>
              <a:gd name="connsiteY23" fmla="*/ 4199321 h 5182843"/>
              <a:gd name="connsiteX24" fmla="*/ 1999594 w 7433834"/>
              <a:gd name="connsiteY24" fmla="*/ 4183555 h 5182843"/>
              <a:gd name="connsiteX25" fmla="*/ 1983828 w 7433834"/>
              <a:gd name="connsiteY25" fmla="*/ 4167790 h 5182843"/>
              <a:gd name="connsiteX26" fmla="*/ 1905001 w 7433834"/>
              <a:gd name="connsiteY26" fmla="*/ 4041665 h 5182843"/>
              <a:gd name="connsiteX27" fmla="*/ 1936532 w 7433834"/>
              <a:gd name="connsiteY27" fmla="*/ 3568700 h 5182843"/>
              <a:gd name="connsiteX28" fmla="*/ 2031125 w 7433834"/>
              <a:gd name="connsiteY28" fmla="*/ 3505638 h 5182843"/>
              <a:gd name="connsiteX29" fmla="*/ 2046890 w 7433834"/>
              <a:gd name="connsiteY29" fmla="*/ 3095734 h 5182843"/>
              <a:gd name="connsiteX30" fmla="*/ 312683 w 7433834"/>
              <a:gd name="connsiteY30" fmla="*/ 3127265 h 5182843"/>
              <a:gd name="connsiteX31" fmla="*/ 170794 w 7433834"/>
              <a:gd name="connsiteY31" fmla="*/ 2938079 h 5182843"/>
              <a:gd name="connsiteX32" fmla="*/ 186559 w 7433834"/>
              <a:gd name="connsiteY32" fmla="*/ 2370521 h 5182843"/>
              <a:gd name="connsiteX33" fmla="*/ 407276 w 7433834"/>
              <a:gd name="connsiteY33" fmla="*/ 2275928 h 5182843"/>
              <a:gd name="connsiteX34" fmla="*/ 1826173 w 7433834"/>
              <a:gd name="connsiteY34" fmla="*/ 2275928 h 5182843"/>
              <a:gd name="connsiteX35" fmla="*/ 1794642 w 7433834"/>
              <a:gd name="connsiteY35" fmla="*/ 2070976 h 5182843"/>
              <a:gd name="connsiteX36" fmla="*/ 1763111 w 7433834"/>
              <a:gd name="connsiteY36" fmla="*/ 1046217 h 5182843"/>
              <a:gd name="connsiteX37" fmla="*/ 2015359 w 7433834"/>
              <a:gd name="connsiteY37" fmla="*/ 841265 h 5182843"/>
              <a:gd name="connsiteX38" fmla="*/ 1933904 w 7433834"/>
              <a:gd name="connsiteY38" fmla="*/ 628431 h 5182843"/>
              <a:gd name="connsiteX39" fmla="*/ 1933904 w 7433834"/>
              <a:gd name="connsiteY39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1933905 w 7433834"/>
              <a:gd name="connsiteY20" fmla="*/ 4971832 h 5182843"/>
              <a:gd name="connsiteX21" fmla="*/ 1905001 w 7433834"/>
              <a:gd name="connsiteY21" fmla="*/ 4577693 h 5182843"/>
              <a:gd name="connsiteX22" fmla="*/ 1983828 w 7433834"/>
              <a:gd name="connsiteY22" fmla="*/ 4420038 h 5182843"/>
              <a:gd name="connsiteX23" fmla="*/ 1968063 w 7433834"/>
              <a:gd name="connsiteY23" fmla="*/ 4199321 h 5182843"/>
              <a:gd name="connsiteX24" fmla="*/ 1999594 w 7433834"/>
              <a:gd name="connsiteY24" fmla="*/ 4183555 h 5182843"/>
              <a:gd name="connsiteX25" fmla="*/ 1983828 w 7433834"/>
              <a:gd name="connsiteY25" fmla="*/ 4167790 h 5182843"/>
              <a:gd name="connsiteX26" fmla="*/ 1905001 w 7433834"/>
              <a:gd name="connsiteY26" fmla="*/ 4041665 h 5182843"/>
              <a:gd name="connsiteX27" fmla="*/ 1936532 w 7433834"/>
              <a:gd name="connsiteY27" fmla="*/ 3568700 h 5182843"/>
              <a:gd name="connsiteX28" fmla="*/ 2031125 w 7433834"/>
              <a:gd name="connsiteY28" fmla="*/ 3505638 h 5182843"/>
              <a:gd name="connsiteX29" fmla="*/ 2046890 w 7433834"/>
              <a:gd name="connsiteY29" fmla="*/ 3095734 h 5182843"/>
              <a:gd name="connsiteX30" fmla="*/ 312683 w 7433834"/>
              <a:gd name="connsiteY30" fmla="*/ 3127265 h 5182843"/>
              <a:gd name="connsiteX31" fmla="*/ 170794 w 7433834"/>
              <a:gd name="connsiteY31" fmla="*/ 2938079 h 5182843"/>
              <a:gd name="connsiteX32" fmla="*/ 186559 w 7433834"/>
              <a:gd name="connsiteY32" fmla="*/ 2370521 h 5182843"/>
              <a:gd name="connsiteX33" fmla="*/ 407276 w 7433834"/>
              <a:gd name="connsiteY33" fmla="*/ 2275928 h 5182843"/>
              <a:gd name="connsiteX34" fmla="*/ 1826173 w 7433834"/>
              <a:gd name="connsiteY34" fmla="*/ 2275928 h 5182843"/>
              <a:gd name="connsiteX35" fmla="*/ 1794642 w 7433834"/>
              <a:gd name="connsiteY35" fmla="*/ 2070976 h 5182843"/>
              <a:gd name="connsiteX36" fmla="*/ 1763111 w 7433834"/>
              <a:gd name="connsiteY36" fmla="*/ 1046217 h 5182843"/>
              <a:gd name="connsiteX37" fmla="*/ 2015359 w 7433834"/>
              <a:gd name="connsiteY37" fmla="*/ 841265 h 5182843"/>
              <a:gd name="connsiteX38" fmla="*/ 1933904 w 7433834"/>
              <a:gd name="connsiteY38" fmla="*/ 628431 h 5182843"/>
              <a:gd name="connsiteX39" fmla="*/ 1933904 w 7433834"/>
              <a:gd name="connsiteY39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1933905 w 7433834"/>
              <a:gd name="connsiteY20" fmla="*/ 4971832 h 5182843"/>
              <a:gd name="connsiteX21" fmla="*/ 1933905 w 7433834"/>
              <a:gd name="connsiteY21" fmla="*/ 4590832 h 5182843"/>
              <a:gd name="connsiteX22" fmla="*/ 1983828 w 7433834"/>
              <a:gd name="connsiteY22" fmla="*/ 4420038 h 5182843"/>
              <a:gd name="connsiteX23" fmla="*/ 1968063 w 7433834"/>
              <a:gd name="connsiteY23" fmla="*/ 4199321 h 5182843"/>
              <a:gd name="connsiteX24" fmla="*/ 1999594 w 7433834"/>
              <a:gd name="connsiteY24" fmla="*/ 4183555 h 5182843"/>
              <a:gd name="connsiteX25" fmla="*/ 1983828 w 7433834"/>
              <a:gd name="connsiteY25" fmla="*/ 4167790 h 5182843"/>
              <a:gd name="connsiteX26" fmla="*/ 1905001 w 7433834"/>
              <a:gd name="connsiteY26" fmla="*/ 4041665 h 5182843"/>
              <a:gd name="connsiteX27" fmla="*/ 1936532 w 7433834"/>
              <a:gd name="connsiteY27" fmla="*/ 3568700 h 5182843"/>
              <a:gd name="connsiteX28" fmla="*/ 2031125 w 7433834"/>
              <a:gd name="connsiteY28" fmla="*/ 3505638 h 5182843"/>
              <a:gd name="connsiteX29" fmla="*/ 2046890 w 7433834"/>
              <a:gd name="connsiteY29" fmla="*/ 3095734 h 5182843"/>
              <a:gd name="connsiteX30" fmla="*/ 312683 w 7433834"/>
              <a:gd name="connsiteY30" fmla="*/ 3127265 h 5182843"/>
              <a:gd name="connsiteX31" fmla="*/ 170794 w 7433834"/>
              <a:gd name="connsiteY31" fmla="*/ 2938079 h 5182843"/>
              <a:gd name="connsiteX32" fmla="*/ 186559 w 7433834"/>
              <a:gd name="connsiteY32" fmla="*/ 2370521 h 5182843"/>
              <a:gd name="connsiteX33" fmla="*/ 407276 w 7433834"/>
              <a:gd name="connsiteY33" fmla="*/ 2275928 h 5182843"/>
              <a:gd name="connsiteX34" fmla="*/ 1826173 w 7433834"/>
              <a:gd name="connsiteY34" fmla="*/ 2275928 h 5182843"/>
              <a:gd name="connsiteX35" fmla="*/ 1794642 w 7433834"/>
              <a:gd name="connsiteY35" fmla="*/ 2070976 h 5182843"/>
              <a:gd name="connsiteX36" fmla="*/ 1763111 w 7433834"/>
              <a:gd name="connsiteY36" fmla="*/ 1046217 h 5182843"/>
              <a:gd name="connsiteX37" fmla="*/ 2015359 w 7433834"/>
              <a:gd name="connsiteY37" fmla="*/ 841265 h 5182843"/>
              <a:gd name="connsiteX38" fmla="*/ 1933904 w 7433834"/>
              <a:gd name="connsiteY38" fmla="*/ 628431 h 5182843"/>
              <a:gd name="connsiteX39" fmla="*/ 1933904 w 7433834"/>
              <a:gd name="connsiteY39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1933905 w 7433834"/>
              <a:gd name="connsiteY20" fmla="*/ 4971832 h 5182843"/>
              <a:gd name="connsiteX21" fmla="*/ 1933905 w 7433834"/>
              <a:gd name="connsiteY21" fmla="*/ 4590832 h 5182843"/>
              <a:gd name="connsiteX22" fmla="*/ 1983828 w 7433834"/>
              <a:gd name="connsiteY22" fmla="*/ 4420038 h 5182843"/>
              <a:gd name="connsiteX23" fmla="*/ 1968063 w 7433834"/>
              <a:gd name="connsiteY23" fmla="*/ 4199321 h 5182843"/>
              <a:gd name="connsiteX24" fmla="*/ 1999594 w 7433834"/>
              <a:gd name="connsiteY24" fmla="*/ 4183555 h 5182843"/>
              <a:gd name="connsiteX25" fmla="*/ 1983828 w 7433834"/>
              <a:gd name="connsiteY25" fmla="*/ 4167790 h 5182843"/>
              <a:gd name="connsiteX26" fmla="*/ 1905001 w 7433834"/>
              <a:gd name="connsiteY26" fmla="*/ 4041665 h 5182843"/>
              <a:gd name="connsiteX27" fmla="*/ 1936532 w 7433834"/>
              <a:gd name="connsiteY27" fmla="*/ 3568700 h 5182843"/>
              <a:gd name="connsiteX28" fmla="*/ 2031125 w 7433834"/>
              <a:gd name="connsiteY28" fmla="*/ 3505638 h 5182843"/>
              <a:gd name="connsiteX29" fmla="*/ 2046890 w 7433834"/>
              <a:gd name="connsiteY29" fmla="*/ 3095734 h 5182843"/>
              <a:gd name="connsiteX30" fmla="*/ 312683 w 7433834"/>
              <a:gd name="connsiteY30" fmla="*/ 3127265 h 5182843"/>
              <a:gd name="connsiteX31" fmla="*/ 170794 w 7433834"/>
              <a:gd name="connsiteY31" fmla="*/ 2938079 h 5182843"/>
              <a:gd name="connsiteX32" fmla="*/ 186559 w 7433834"/>
              <a:gd name="connsiteY32" fmla="*/ 2370521 h 5182843"/>
              <a:gd name="connsiteX33" fmla="*/ 407276 w 7433834"/>
              <a:gd name="connsiteY33" fmla="*/ 2275928 h 5182843"/>
              <a:gd name="connsiteX34" fmla="*/ 1826173 w 7433834"/>
              <a:gd name="connsiteY34" fmla="*/ 2275928 h 5182843"/>
              <a:gd name="connsiteX35" fmla="*/ 1794642 w 7433834"/>
              <a:gd name="connsiteY35" fmla="*/ 2070976 h 5182843"/>
              <a:gd name="connsiteX36" fmla="*/ 1763111 w 7433834"/>
              <a:gd name="connsiteY36" fmla="*/ 1046217 h 5182843"/>
              <a:gd name="connsiteX37" fmla="*/ 2015359 w 7433834"/>
              <a:gd name="connsiteY37" fmla="*/ 841265 h 5182843"/>
              <a:gd name="connsiteX38" fmla="*/ 1933904 w 7433834"/>
              <a:gd name="connsiteY38" fmla="*/ 628431 h 5182843"/>
              <a:gd name="connsiteX39" fmla="*/ 1933904 w 7433834"/>
              <a:gd name="connsiteY39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1933905 w 7433834"/>
              <a:gd name="connsiteY20" fmla="*/ 4971832 h 5182843"/>
              <a:gd name="connsiteX21" fmla="*/ 1933905 w 7433834"/>
              <a:gd name="connsiteY21" fmla="*/ 4590832 h 5182843"/>
              <a:gd name="connsiteX22" fmla="*/ 1983828 w 7433834"/>
              <a:gd name="connsiteY22" fmla="*/ 4420038 h 5182843"/>
              <a:gd name="connsiteX23" fmla="*/ 1968063 w 7433834"/>
              <a:gd name="connsiteY23" fmla="*/ 4199321 h 5182843"/>
              <a:gd name="connsiteX24" fmla="*/ 1999594 w 7433834"/>
              <a:gd name="connsiteY24" fmla="*/ 4183555 h 5182843"/>
              <a:gd name="connsiteX25" fmla="*/ 1983828 w 7433834"/>
              <a:gd name="connsiteY25" fmla="*/ 4167790 h 5182843"/>
              <a:gd name="connsiteX26" fmla="*/ 1905001 w 7433834"/>
              <a:gd name="connsiteY26" fmla="*/ 4041665 h 5182843"/>
              <a:gd name="connsiteX27" fmla="*/ 1936532 w 7433834"/>
              <a:gd name="connsiteY27" fmla="*/ 3568700 h 5182843"/>
              <a:gd name="connsiteX28" fmla="*/ 2031125 w 7433834"/>
              <a:gd name="connsiteY28" fmla="*/ 3505638 h 5182843"/>
              <a:gd name="connsiteX29" fmla="*/ 2046890 w 7433834"/>
              <a:gd name="connsiteY29" fmla="*/ 3095734 h 5182843"/>
              <a:gd name="connsiteX30" fmla="*/ 312683 w 7433834"/>
              <a:gd name="connsiteY30" fmla="*/ 3127265 h 5182843"/>
              <a:gd name="connsiteX31" fmla="*/ 170794 w 7433834"/>
              <a:gd name="connsiteY31" fmla="*/ 2938079 h 5182843"/>
              <a:gd name="connsiteX32" fmla="*/ 186559 w 7433834"/>
              <a:gd name="connsiteY32" fmla="*/ 2370521 h 5182843"/>
              <a:gd name="connsiteX33" fmla="*/ 407276 w 7433834"/>
              <a:gd name="connsiteY33" fmla="*/ 2275928 h 5182843"/>
              <a:gd name="connsiteX34" fmla="*/ 1826173 w 7433834"/>
              <a:gd name="connsiteY34" fmla="*/ 2275928 h 5182843"/>
              <a:gd name="connsiteX35" fmla="*/ 1794642 w 7433834"/>
              <a:gd name="connsiteY35" fmla="*/ 2070976 h 5182843"/>
              <a:gd name="connsiteX36" fmla="*/ 1763111 w 7433834"/>
              <a:gd name="connsiteY36" fmla="*/ 1046217 h 5182843"/>
              <a:gd name="connsiteX37" fmla="*/ 2015359 w 7433834"/>
              <a:gd name="connsiteY37" fmla="*/ 841265 h 5182843"/>
              <a:gd name="connsiteX38" fmla="*/ 1933904 w 7433834"/>
              <a:gd name="connsiteY38" fmla="*/ 628431 h 5182843"/>
              <a:gd name="connsiteX39" fmla="*/ 1933904 w 7433834"/>
              <a:gd name="connsiteY39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1933905 w 7433834"/>
              <a:gd name="connsiteY20" fmla="*/ 4971832 h 5182843"/>
              <a:gd name="connsiteX21" fmla="*/ 1933905 w 7433834"/>
              <a:gd name="connsiteY21" fmla="*/ 4590832 h 5182843"/>
              <a:gd name="connsiteX22" fmla="*/ 1983828 w 7433834"/>
              <a:gd name="connsiteY22" fmla="*/ 4420038 h 5182843"/>
              <a:gd name="connsiteX23" fmla="*/ 1968063 w 7433834"/>
              <a:gd name="connsiteY23" fmla="*/ 4199321 h 5182843"/>
              <a:gd name="connsiteX24" fmla="*/ 1999594 w 7433834"/>
              <a:gd name="connsiteY24" fmla="*/ 4183555 h 5182843"/>
              <a:gd name="connsiteX25" fmla="*/ 1905001 w 7433834"/>
              <a:gd name="connsiteY25" fmla="*/ 4041665 h 5182843"/>
              <a:gd name="connsiteX26" fmla="*/ 1936532 w 7433834"/>
              <a:gd name="connsiteY26" fmla="*/ 3568700 h 5182843"/>
              <a:gd name="connsiteX27" fmla="*/ 2031125 w 7433834"/>
              <a:gd name="connsiteY27" fmla="*/ 3505638 h 5182843"/>
              <a:gd name="connsiteX28" fmla="*/ 2046890 w 7433834"/>
              <a:gd name="connsiteY28" fmla="*/ 3095734 h 5182843"/>
              <a:gd name="connsiteX29" fmla="*/ 312683 w 7433834"/>
              <a:gd name="connsiteY29" fmla="*/ 3127265 h 5182843"/>
              <a:gd name="connsiteX30" fmla="*/ 170794 w 7433834"/>
              <a:gd name="connsiteY30" fmla="*/ 2938079 h 5182843"/>
              <a:gd name="connsiteX31" fmla="*/ 186559 w 7433834"/>
              <a:gd name="connsiteY31" fmla="*/ 2370521 h 5182843"/>
              <a:gd name="connsiteX32" fmla="*/ 407276 w 7433834"/>
              <a:gd name="connsiteY32" fmla="*/ 2275928 h 5182843"/>
              <a:gd name="connsiteX33" fmla="*/ 1826173 w 7433834"/>
              <a:gd name="connsiteY33" fmla="*/ 2275928 h 5182843"/>
              <a:gd name="connsiteX34" fmla="*/ 1794642 w 7433834"/>
              <a:gd name="connsiteY34" fmla="*/ 2070976 h 5182843"/>
              <a:gd name="connsiteX35" fmla="*/ 1763111 w 7433834"/>
              <a:gd name="connsiteY35" fmla="*/ 1046217 h 5182843"/>
              <a:gd name="connsiteX36" fmla="*/ 2015359 w 7433834"/>
              <a:gd name="connsiteY36" fmla="*/ 841265 h 5182843"/>
              <a:gd name="connsiteX37" fmla="*/ 1933904 w 7433834"/>
              <a:gd name="connsiteY37" fmla="*/ 628431 h 5182843"/>
              <a:gd name="connsiteX38" fmla="*/ 1933904 w 7433834"/>
              <a:gd name="connsiteY38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1933905 w 7433834"/>
              <a:gd name="connsiteY20" fmla="*/ 4971832 h 5182843"/>
              <a:gd name="connsiteX21" fmla="*/ 1933905 w 7433834"/>
              <a:gd name="connsiteY21" fmla="*/ 4590832 h 5182843"/>
              <a:gd name="connsiteX22" fmla="*/ 1983828 w 7433834"/>
              <a:gd name="connsiteY22" fmla="*/ 4420038 h 5182843"/>
              <a:gd name="connsiteX23" fmla="*/ 1999594 w 7433834"/>
              <a:gd name="connsiteY23" fmla="*/ 4183555 h 5182843"/>
              <a:gd name="connsiteX24" fmla="*/ 1905001 w 7433834"/>
              <a:gd name="connsiteY24" fmla="*/ 4041665 h 5182843"/>
              <a:gd name="connsiteX25" fmla="*/ 1936532 w 7433834"/>
              <a:gd name="connsiteY25" fmla="*/ 3568700 h 5182843"/>
              <a:gd name="connsiteX26" fmla="*/ 2031125 w 7433834"/>
              <a:gd name="connsiteY26" fmla="*/ 3505638 h 5182843"/>
              <a:gd name="connsiteX27" fmla="*/ 2046890 w 7433834"/>
              <a:gd name="connsiteY27" fmla="*/ 3095734 h 5182843"/>
              <a:gd name="connsiteX28" fmla="*/ 312683 w 7433834"/>
              <a:gd name="connsiteY28" fmla="*/ 3127265 h 5182843"/>
              <a:gd name="connsiteX29" fmla="*/ 170794 w 7433834"/>
              <a:gd name="connsiteY29" fmla="*/ 2938079 h 5182843"/>
              <a:gd name="connsiteX30" fmla="*/ 186559 w 7433834"/>
              <a:gd name="connsiteY30" fmla="*/ 2370521 h 5182843"/>
              <a:gd name="connsiteX31" fmla="*/ 407276 w 7433834"/>
              <a:gd name="connsiteY31" fmla="*/ 2275928 h 5182843"/>
              <a:gd name="connsiteX32" fmla="*/ 1826173 w 7433834"/>
              <a:gd name="connsiteY32" fmla="*/ 2275928 h 5182843"/>
              <a:gd name="connsiteX33" fmla="*/ 1794642 w 7433834"/>
              <a:gd name="connsiteY33" fmla="*/ 2070976 h 5182843"/>
              <a:gd name="connsiteX34" fmla="*/ 1763111 w 7433834"/>
              <a:gd name="connsiteY34" fmla="*/ 1046217 h 5182843"/>
              <a:gd name="connsiteX35" fmla="*/ 2015359 w 7433834"/>
              <a:gd name="connsiteY35" fmla="*/ 841265 h 5182843"/>
              <a:gd name="connsiteX36" fmla="*/ 1933904 w 7433834"/>
              <a:gd name="connsiteY36" fmla="*/ 628431 h 5182843"/>
              <a:gd name="connsiteX37" fmla="*/ 1933904 w 7433834"/>
              <a:gd name="connsiteY37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1933905 w 7433834"/>
              <a:gd name="connsiteY20" fmla="*/ 4971832 h 5182843"/>
              <a:gd name="connsiteX21" fmla="*/ 1933905 w 7433834"/>
              <a:gd name="connsiteY21" fmla="*/ 4590832 h 5182843"/>
              <a:gd name="connsiteX22" fmla="*/ 2010105 w 7433834"/>
              <a:gd name="connsiteY22" fmla="*/ 4438432 h 5182843"/>
              <a:gd name="connsiteX23" fmla="*/ 1999594 w 7433834"/>
              <a:gd name="connsiteY23" fmla="*/ 4183555 h 5182843"/>
              <a:gd name="connsiteX24" fmla="*/ 1905001 w 7433834"/>
              <a:gd name="connsiteY24" fmla="*/ 4041665 h 5182843"/>
              <a:gd name="connsiteX25" fmla="*/ 1936532 w 7433834"/>
              <a:gd name="connsiteY25" fmla="*/ 3568700 h 5182843"/>
              <a:gd name="connsiteX26" fmla="*/ 2031125 w 7433834"/>
              <a:gd name="connsiteY26" fmla="*/ 3505638 h 5182843"/>
              <a:gd name="connsiteX27" fmla="*/ 2046890 w 7433834"/>
              <a:gd name="connsiteY27" fmla="*/ 3095734 h 5182843"/>
              <a:gd name="connsiteX28" fmla="*/ 312683 w 7433834"/>
              <a:gd name="connsiteY28" fmla="*/ 3127265 h 5182843"/>
              <a:gd name="connsiteX29" fmla="*/ 170794 w 7433834"/>
              <a:gd name="connsiteY29" fmla="*/ 2938079 h 5182843"/>
              <a:gd name="connsiteX30" fmla="*/ 186559 w 7433834"/>
              <a:gd name="connsiteY30" fmla="*/ 2370521 h 5182843"/>
              <a:gd name="connsiteX31" fmla="*/ 407276 w 7433834"/>
              <a:gd name="connsiteY31" fmla="*/ 2275928 h 5182843"/>
              <a:gd name="connsiteX32" fmla="*/ 1826173 w 7433834"/>
              <a:gd name="connsiteY32" fmla="*/ 2275928 h 5182843"/>
              <a:gd name="connsiteX33" fmla="*/ 1794642 w 7433834"/>
              <a:gd name="connsiteY33" fmla="*/ 2070976 h 5182843"/>
              <a:gd name="connsiteX34" fmla="*/ 1763111 w 7433834"/>
              <a:gd name="connsiteY34" fmla="*/ 1046217 h 5182843"/>
              <a:gd name="connsiteX35" fmla="*/ 2015359 w 7433834"/>
              <a:gd name="connsiteY35" fmla="*/ 841265 h 5182843"/>
              <a:gd name="connsiteX36" fmla="*/ 1933904 w 7433834"/>
              <a:gd name="connsiteY36" fmla="*/ 628431 h 5182843"/>
              <a:gd name="connsiteX37" fmla="*/ 1933904 w 7433834"/>
              <a:gd name="connsiteY37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1933905 w 7433834"/>
              <a:gd name="connsiteY20" fmla="*/ 4971832 h 5182843"/>
              <a:gd name="connsiteX21" fmla="*/ 1933905 w 7433834"/>
              <a:gd name="connsiteY21" fmla="*/ 4590832 h 5182843"/>
              <a:gd name="connsiteX22" fmla="*/ 2010105 w 7433834"/>
              <a:gd name="connsiteY22" fmla="*/ 4438432 h 5182843"/>
              <a:gd name="connsiteX23" fmla="*/ 1999594 w 7433834"/>
              <a:gd name="connsiteY23" fmla="*/ 4183555 h 5182843"/>
              <a:gd name="connsiteX24" fmla="*/ 1933905 w 7433834"/>
              <a:gd name="connsiteY24" fmla="*/ 4057432 h 5182843"/>
              <a:gd name="connsiteX25" fmla="*/ 1936532 w 7433834"/>
              <a:gd name="connsiteY25" fmla="*/ 3568700 h 5182843"/>
              <a:gd name="connsiteX26" fmla="*/ 2031125 w 7433834"/>
              <a:gd name="connsiteY26" fmla="*/ 3505638 h 5182843"/>
              <a:gd name="connsiteX27" fmla="*/ 2046890 w 7433834"/>
              <a:gd name="connsiteY27" fmla="*/ 3095734 h 5182843"/>
              <a:gd name="connsiteX28" fmla="*/ 312683 w 7433834"/>
              <a:gd name="connsiteY28" fmla="*/ 3127265 h 5182843"/>
              <a:gd name="connsiteX29" fmla="*/ 170794 w 7433834"/>
              <a:gd name="connsiteY29" fmla="*/ 2938079 h 5182843"/>
              <a:gd name="connsiteX30" fmla="*/ 186559 w 7433834"/>
              <a:gd name="connsiteY30" fmla="*/ 2370521 h 5182843"/>
              <a:gd name="connsiteX31" fmla="*/ 407276 w 7433834"/>
              <a:gd name="connsiteY31" fmla="*/ 2275928 h 5182843"/>
              <a:gd name="connsiteX32" fmla="*/ 1826173 w 7433834"/>
              <a:gd name="connsiteY32" fmla="*/ 2275928 h 5182843"/>
              <a:gd name="connsiteX33" fmla="*/ 1794642 w 7433834"/>
              <a:gd name="connsiteY33" fmla="*/ 2070976 h 5182843"/>
              <a:gd name="connsiteX34" fmla="*/ 1763111 w 7433834"/>
              <a:gd name="connsiteY34" fmla="*/ 1046217 h 5182843"/>
              <a:gd name="connsiteX35" fmla="*/ 2015359 w 7433834"/>
              <a:gd name="connsiteY35" fmla="*/ 841265 h 5182843"/>
              <a:gd name="connsiteX36" fmla="*/ 1933904 w 7433834"/>
              <a:gd name="connsiteY36" fmla="*/ 628431 h 5182843"/>
              <a:gd name="connsiteX37" fmla="*/ 1933904 w 7433834"/>
              <a:gd name="connsiteY37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1933905 w 7433834"/>
              <a:gd name="connsiteY20" fmla="*/ 4971832 h 5182843"/>
              <a:gd name="connsiteX21" fmla="*/ 1933905 w 7433834"/>
              <a:gd name="connsiteY21" fmla="*/ 4590832 h 5182843"/>
              <a:gd name="connsiteX22" fmla="*/ 2010105 w 7433834"/>
              <a:gd name="connsiteY22" fmla="*/ 4438432 h 5182843"/>
              <a:gd name="connsiteX23" fmla="*/ 1999594 w 7433834"/>
              <a:gd name="connsiteY23" fmla="*/ 4183555 h 5182843"/>
              <a:gd name="connsiteX24" fmla="*/ 1933905 w 7433834"/>
              <a:gd name="connsiteY24" fmla="*/ 4057432 h 5182843"/>
              <a:gd name="connsiteX25" fmla="*/ 1933905 w 7433834"/>
              <a:gd name="connsiteY25" fmla="*/ 3752632 h 5182843"/>
              <a:gd name="connsiteX26" fmla="*/ 2031125 w 7433834"/>
              <a:gd name="connsiteY26" fmla="*/ 3505638 h 5182843"/>
              <a:gd name="connsiteX27" fmla="*/ 2046890 w 7433834"/>
              <a:gd name="connsiteY27" fmla="*/ 3095734 h 5182843"/>
              <a:gd name="connsiteX28" fmla="*/ 312683 w 7433834"/>
              <a:gd name="connsiteY28" fmla="*/ 3127265 h 5182843"/>
              <a:gd name="connsiteX29" fmla="*/ 170794 w 7433834"/>
              <a:gd name="connsiteY29" fmla="*/ 2938079 h 5182843"/>
              <a:gd name="connsiteX30" fmla="*/ 186559 w 7433834"/>
              <a:gd name="connsiteY30" fmla="*/ 2370521 h 5182843"/>
              <a:gd name="connsiteX31" fmla="*/ 407276 w 7433834"/>
              <a:gd name="connsiteY31" fmla="*/ 2275928 h 5182843"/>
              <a:gd name="connsiteX32" fmla="*/ 1826173 w 7433834"/>
              <a:gd name="connsiteY32" fmla="*/ 2275928 h 5182843"/>
              <a:gd name="connsiteX33" fmla="*/ 1794642 w 7433834"/>
              <a:gd name="connsiteY33" fmla="*/ 2070976 h 5182843"/>
              <a:gd name="connsiteX34" fmla="*/ 1763111 w 7433834"/>
              <a:gd name="connsiteY34" fmla="*/ 1046217 h 5182843"/>
              <a:gd name="connsiteX35" fmla="*/ 2015359 w 7433834"/>
              <a:gd name="connsiteY35" fmla="*/ 841265 h 5182843"/>
              <a:gd name="connsiteX36" fmla="*/ 1933904 w 7433834"/>
              <a:gd name="connsiteY36" fmla="*/ 628431 h 5182843"/>
              <a:gd name="connsiteX37" fmla="*/ 1933904 w 7433834"/>
              <a:gd name="connsiteY37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1933905 w 7433834"/>
              <a:gd name="connsiteY20" fmla="*/ 4971832 h 5182843"/>
              <a:gd name="connsiteX21" fmla="*/ 1933905 w 7433834"/>
              <a:gd name="connsiteY21" fmla="*/ 4590832 h 5182843"/>
              <a:gd name="connsiteX22" fmla="*/ 2010105 w 7433834"/>
              <a:gd name="connsiteY22" fmla="*/ 4438432 h 5182843"/>
              <a:gd name="connsiteX23" fmla="*/ 1999594 w 7433834"/>
              <a:gd name="connsiteY23" fmla="*/ 4183555 h 5182843"/>
              <a:gd name="connsiteX24" fmla="*/ 1933905 w 7433834"/>
              <a:gd name="connsiteY24" fmla="*/ 3981232 h 5182843"/>
              <a:gd name="connsiteX25" fmla="*/ 1933905 w 7433834"/>
              <a:gd name="connsiteY25" fmla="*/ 3752632 h 5182843"/>
              <a:gd name="connsiteX26" fmla="*/ 2031125 w 7433834"/>
              <a:gd name="connsiteY26" fmla="*/ 3505638 h 5182843"/>
              <a:gd name="connsiteX27" fmla="*/ 2046890 w 7433834"/>
              <a:gd name="connsiteY27" fmla="*/ 3095734 h 5182843"/>
              <a:gd name="connsiteX28" fmla="*/ 312683 w 7433834"/>
              <a:gd name="connsiteY28" fmla="*/ 3127265 h 5182843"/>
              <a:gd name="connsiteX29" fmla="*/ 170794 w 7433834"/>
              <a:gd name="connsiteY29" fmla="*/ 2938079 h 5182843"/>
              <a:gd name="connsiteX30" fmla="*/ 186559 w 7433834"/>
              <a:gd name="connsiteY30" fmla="*/ 2370521 h 5182843"/>
              <a:gd name="connsiteX31" fmla="*/ 407276 w 7433834"/>
              <a:gd name="connsiteY31" fmla="*/ 2275928 h 5182843"/>
              <a:gd name="connsiteX32" fmla="*/ 1826173 w 7433834"/>
              <a:gd name="connsiteY32" fmla="*/ 2275928 h 5182843"/>
              <a:gd name="connsiteX33" fmla="*/ 1794642 w 7433834"/>
              <a:gd name="connsiteY33" fmla="*/ 2070976 h 5182843"/>
              <a:gd name="connsiteX34" fmla="*/ 1763111 w 7433834"/>
              <a:gd name="connsiteY34" fmla="*/ 1046217 h 5182843"/>
              <a:gd name="connsiteX35" fmla="*/ 2015359 w 7433834"/>
              <a:gd name="connsiteY35" fmla="*/ 841265 h 5182843"/>
              <a:gd name="connsiteX36" fmla="*/ 1933904 w 7433834"/>
              <a:gd name="connsiteY36" fmla="*/ 628431 h 5182843"/>
              <a:gd name="connsiteX37" fmla="*/ 1933904 w 7433834"/>
              <a:gd name="connsiteY37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1933905 w 7433834"/>
              <a:gd name="connsiteY20" fmla="*/ 4971832 h 5182843"/>
              <a:gd name="connsiteX21" fmla="*/ 1933905 w 7433834"/>
              <a:gd name="connsiteY21" fmla="*/ 4590832 h 5182843"/>
              <a:gd name="connsiteX22" fmla="*/ 2010105 w 7433834"/>
              <a:gd name="connsiteY22" fmla="*/ 4438432 h 5182843"/>
              <a:gd name="connsiteX23" fmla="*/ 1999594 w 7433834"/>
              <a:gd name="connsiteY23" fmla="*/ 4183555 h 5182843"/>
              <a:gd name="connsiteX24" fmla="*/ 1933905 w 7433834"/>
              <a:gd name="connsiteY24" fmla="*/ 4057432 h 5182843"/>
              <a:gd name="connsiteX25" fmla="*/ 1933905 w 7433834"/>
              <a:gd name="connsiteY25" fmla="*/ 3752632 h 5182843"/>
              <a:gd name="connsiteX26" fmla="*/ 2031125 w 7433834"/>
              <a:gd name="connsiteY26" fmla="*/ 3505638 h 5182843"/>
              <a:gd name="connsiteX27" fmla="*/ 2046890 w 7433834"/>
              <a:gd name="connsiteY27" fmla="*/ 3095734 h 5182843"/>
              <a:gd name="connsiteX28" fmla="*/ 312683 w 7433834"/>
              <a:gd name="connsiteY28" fmla="*/ 3127265 h 5182843"/>
              <a:gd name="connsiteX29" fmla="*/ 170794 w 7433834"/>
              <a:gd name="connsiteY29" fmla="*/ 2938079 h 5182843"/>
              <a:gd name="connsiteX30" fmla="*/ 186559 w 7433834"/>
              <a:gd name="connsiteY30" fmla="*/ 2370521 h 5182843"/>
              <a:gd name="connsiteX31" fmla="*/ 407276 w 7433834"/>
              <a:gd name="connsiteY31" fmla="*/ 2275928 h 5182843"/>
              <a:gd name="connsiteX32" fmla="*/ 1826173 w 7433834"/>
              <a:gd name="connsiteY32" fmla="*/ 2275928 h 5182843"/>
              <a:gd name="connsiteX33" fmla="*/ 1794642 w 7433834"/>
              <a:gd name="connsiteY33" fmla="*/ 2070976 h 5182843"/>
              <a:gd name="connsiteX34" fmla="*/ 1763111 w 7433834"/>
              <a:gd name="connsiteY34" fmla="*/ 1046217 h 5182843"/>
              <a:gd name="connsiteX35" fmla="*/ 2015359 w 7433834"/>
              <a:gd name="connsiteY35" fmla="*/ 841265 h 5182843"/>
              <a:gd name="connsiteX36" fmla="*/ 1933904 w 7433834"/>
              <a:gd name="connsiteY36" fmla="*/ 628431 h 5182843"/>
              <a:gd name="connsiteX37" fmla="*/ 1933904 w 7433834"/>
              <a:gd name="connsiteY37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1933905 w 7433834"/>
              <a:gd name="connsiteY20" fmla="*/ 4971832 h 5182843"/>
              <a:gd name="connsiteX21" fmla="*/ 1933905 w 7433834"/>
              <a:gd name="connsiteY21" fmla="*/ 4590832 h 5182843"/>
              <a:gd name="connsiteX22" fmla="*/ 2010105 w 7433834"/>
              <a:gd name="connsiteY22" fmla="*/ 4438432 h 5182843"/>
              <a:gd name="connsiteX23" fmla="*/ 1999594 w 7433834"/>
              <a:gd name="connsiteY23" fmla="*/ 4183555 h 5182843"/>
              <a:gd name="connsiteX24" fmla="*/ 1933905 w 7433834"/>
              <a:gd name="connsiteY24" fmla="*/ 4057432 h 5182843"/>
              <a:gd name="connsiteX25" fmla="*/ 1933905 w 7433834"/>
              <a:gd name="connsiteY25" fmla="*/ 3676432 h 5182843"/>
              <a:gd name="connsiteX26" fmla="*/ 2031125 w 7433834"/>
              <a:gd name="connsiteY26" fmla="*/ 3505638 h 5182843"/>
              <a:gd name="connsiteX27" fmla="*/ 2046890 w 7433834"/>
              <a:gd name="connsiteY27" fmla="*/ 3095734 h 5182843"/>
              <a:gd name="connsiteX28" fmla="*/ 312683 w 7433834"/>
              <a:gd name="connsiteY28" fmla="*/ 3127265 h 5182843"/>
              <a:gd name="connsiteX29" fmla="*/ 170794 w 7433834"/>
              <a:gd name="connsiteY29" fmla="*/ 2938079 h 5182843"/>
              <a:gd name="connsiteX30" fmla="*/ 186559 w 7433834"/>
              <a:gd name="connsiteY30" fmla="*/ 2370521 h 5182843"/>
              <a:gd name="connsiteX31" fmla="*/ 407276 w 7433834"/>
              <a:gd name="connsiteY31" fmla="*/ 2275928 h 5182843"/>
              <a:gd name="connsiteX32" fmla="*/ 1826173 w 7433834"/>
              <a:gd name="connsiteY32" fmla="*/ 2275928 h 5182843"/>
              <a:gd name="connsiteX33" fmla="*/ 1794642 w 7433834"/>
              <a:gd name="connsiteY33" fmla="*/ 2070976 h 5182843"/>
              <a:gd name="connsiteX34" fmla="*/ 1763111 w 7433834"/>
              <a:gd name="connsiteY34" fmla="*/ 1046217 h 5182843"/>
              <a:gd name="connsiteX35" fmla="*/ 2015359 w 7433834"/>
              <a:gd name="connsiteY35" fmla="*/ 841265 h 5182843"/>
              <a:gd name="connsiteX36" fmla="*/ 1933904 w 7433834"/>
              <a:gd name="connsiteY36" fmla="*/ 628431 h 5182843"/>
              <a:gd name="connsiteX37" fmla="*/ 1933904 w 7433834"/>
              <a:gd name="connsiteY37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1933905 w 7433834"/>
              <a:gd name="connsiteY20" fmla="*/ 4971832 h 5182843"/>
              <a:gd name="connsiteX21" fmla="*/ 1933905 w 7433834"/>
              <a:gd name="connsiteY21" fmla="*/ 4590832 h 5182843"/>
              <a:gd name="connsiteX22" fmla="*/ 2010105 w 7433834"/>
              <a:gd name="connsiteY22" fmla="*/ 4438432 h 5182843"/>
              <a:gd name="connsiteX23" fmla="*/ 1999594 w 7433834"/>
              <a:gd name="connsiteY23" fmla="*/ 4183555 h 5182843"/>
              <a:gd name="connsiteX24" fmla="*/ 1933905 w 7433834"/>
              <a:gd name="connsiteY24" fmla="*/ 4057432 h 5182843"/>
              <a:gd name="connsiteX25" fmla="*/ 1933905 w 7433834"/>
              <a:gd name="connsiteY25" fmla="*/ 3676432 h 5182843"/>
              <a:gd name="connsiteX26" fmla="*/ 2086305 w 7433834"/>
              <a:gd name="connsiteY26" fmla="*/ 3524032 h 5182843"/>
              <a:gd name="connsiteX27" fmla="*/ 2046890 w 7433834"/>
              <a:gd name="connsiteY27" fmla="*/ 3095734 h 5182843"/>
              <a:gd name="connsiteX28" fmla="*/ 312683 w 7433834"/>
              <a:gd name="connsiteY28" fmla="*/ 3127265 h 5182843"/>
              <a:gd name="connsiteX29" fmla="*/ 170794 w 7433834"/>
              <a:gd name="connsiteY29" fmla="*/ 2938079 h 5182843"/>
              <a:gd name="connsiteX30" fmla="*/ 186559 w 7433834"/>
              <a:gd name="connsiteY30" fmla="*/ 2370521 h 5182843"/>
              <a:gd name="connsiteX31" fmla="*/ 407276 w 7433834"/>
              <a:gd name="connsiteY31" fmla="*/ 2275928 h 5182843"/>
              <a:gd name="connsiteX32" fmla="*/ 1826173 w 7433834"/>
              <a:gd name="connsiteY32" fmla="*/ 2275928 h 5182843"/>
              <a:gd name="connsiteX33" fmla="*/ 1794642 w 7433834"/>
              <a:gd name="connsiteY33" fmla="*/ 2070976 h 5182843"/>
              <a:gd name="connsiteX34" fmla="*/ 1763111 w 7433834"/>
              <a:gd name="connsiteY34" fmla="*/ 1046217 h 5182843"/>
              <a:gd name="connsiteX35" fmla="*/ 2015359 w 7433834"/>
              <a:gd name="connsiteY35" fmla="*/ 841265 h 5182843"/>
              <a:gd name="connsiteX36" fmla="*/ 1933904 w 7433834"/>
              <a:gd name="connsiteY36" fmla="*/ 628431 h 5182843"/>
              <a:gd name="connsiteX37" fmla="*/ 1933904 w 7433834"/>
              <a:gd name="connsiteY37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1933905 w 7433834"/>
              <a:gd name="connsiteY20" fmla="*/ 4971832 h 5182843"/>
              <a:gd name="connsiteX21" fmla="*/ 1933905 w 7433834"/>
              <a:gd name="connsiteY21" fmla="*/ 4590832 h 5182843"/>
              <a:gd name="connsiteX22" fmla="*/ 2010105 w 7433834"/>
              <a:gd name="connsiteY22" fmla="*/ 4438432 h 5182843"/>
              <a:gd name="connsiteX23" fmla="*/ 1999594 w 7433834"/>
              <a:gd name="connsiteY23" fmla="*/ 4183555 h 5182843"/>
              <a:gd name="connsiteX24" fmla="*/ 1933905 w 7433834"/>
              <a:gd name="connsiteY24" fmla="*/ 4057432 h 5182843"/>
              <a:gd name="connsiteX25" fmla="*/ 1933905 w 7433834"/>
              <a:gd name="connsiteY25" fmla="*/ 3676432 h 5182843"/>
              <a:gd name="connsiteX26" fmla="*/ 2086305 w 7433834"/>
              <a:gd name="connsiteY26" fmla="*/ 3524032 h 5182843"/>
              <a:gd name="connsiteX27" fmla="*/ 2046890 w 7433834"/>
              <a:gd name="connsiteY27" fmla="*/ 3095734 h 5182843"/>
              <a:gd name="connsiteX28" fmla="*/ 312683 w 7433834"/>
              <a:gd name="connsiteY28" fmla="*/ 3127265 h 5182843"/>
              <a:gd name="connsiteX29" fmla="*/ 170794 w 7433834"/>
              <a:gd name="connsiteY29" fmla="*/ 2938079 h 5182843"/>
              <a:gd name="connsiteX30" fmla="*/ 186559 w 7433834"/>
              <a:gd name="connsiteY30" fmla="*/ 2370521 h 5182843"/>
              <a:gd name="connsiteX31" fmla="*/ 407276 w 7433834"/>
              <a:gd name="connsiteY31" fmla="*/ 2275928 h 5182843"/>
              <a:gd name="connsiteX32" fmla="*/ 1826173 w 7433834"/>
              <a:gd name="connsiteY32" fmla="*/ 2275928 h 5182843"/>
              <a:gd name="connsiteX33" fmla="*/ 1794642 w 7433834"/>
              <a:gd name="connsiteY33" fmla="*/ 2070976 h 5182843"/>
              <a:gd name="connsiteX34" fmla="*/ 1763111 w 7433834"/>
              <a:gd name="connsiteY34" fmla="*/ 1046217 h 5182843"/>
              <a:gd name="connsiteX35" fmla="*/ 2015359 w 7433834"/>
              <a:gd name="connsiteY35" fmla="*/ 841265 h 5182843"/>
              <a:gd name="connsiteX36" fmla="*/ 1933904 w 7433834"/>
              <a:gd name="connsiteY36" fmla="*/ 628431 h 5182843"/>
              <a:gd name="connsiteX37" fmla="*/ 1933904 w 7433834"/>
              <a:gd name="connsiteY37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1933905 w 7433834"/>
              <a:gd name="connsiteY20" fmla="*/ 4971832 h 5182843"/>
              <a:gd name="connsiteX21" fmla="*/ 1933905 w 7433834"/>
              <a:gd name="connsiteY21" fmla="*/ 4590832 h 5182843"/>
              <a:gd name="connsiteX22" fmla="*/ 2010105 w 7433834"/>
              <a:gd name="connsiteY22" fmla="*/ 4438432 h 5182843"/>
              <a:gd name="connsiteX23" fmla="*/ 1999594 w 7433834"/>
              <a:gd name="connsiteY23" fmla="*/ 4183555 h 5182843"/>
              <a:gd name="connsiteX24" fmla="*/ 1933905 w 7433834"/>
              <a:gd name="connsiteY24" fmla="*/ 4057432 h 5182843"/>
              <a:gd name="connsiteX25" fmla="*/ 1933905 w 7433834"/>
              <a:gd name="connsiteY25" fmla="*/ 3676432 h 5182843"/>
              <a:gd name="connsiteX26" fmla="*/ 2086305 w 7433834"/>
              <a:gd name="connsiteY26" fmla="*/ 3524032 h 5182843"/>
              <a:gd name="connsiteX27" fmla="*/ 2046890 w 7433834"/>
              <a:gd name="connsiteY27" fmla="*/ 3095734 h 5182843"/>
              <a:gd name="connsiteX28" fmla="*/ 312683 w 7433834"/>
              <a:gd name="connsiteY28" fmla="*/ 3127265 h 5182843"/>
              <a:gd name="connsiteX29" fmla="*/ 170794 w 7433834"/>
              <a:gd name="connsiteY29" fmla="*/ 2938079 h 5182843"/>
              <a:gd name="connsiteX30" fmla="*/ 186559 w 7433834"/>
              <a:gd name="connsiteY30" fmla="*/ 2370521 h 5182843"/>
              <a:gd name="connsiteX31" fmla="*/ 407276 w 7433834"/>
              <a:gd name="connsiteY31" fmla="*/ 2275928 h 5182843"/>
              <a:gd name="connsiteX32" fmla="*/ 1826173 w 7433834"/>
              <a:gd name="connsiteY32" fmla="*/ 2275928 h 5182843"/>
              <a:gd name="connsiteX33" fmla="*/ 1794642 w 7433834"/>
              <a:gd name="connsiteY33" fmla="*/ 2070976 h 5182843"/>
              <a:gd name="connsiteX34" fmla="*/ 1763111 w 7433834"/>
              <a:gd name="connsiteY34" fmla="*/ 1046217 h 5182843"/>
              <a:gd name="connsiteX35" fmla="*/ 2015359 w 7433834"/>
              <a:gd name="connsiteY35" fmla="*/ 841265 h 5182843"/>
              <a:gd name="connsiteX36" fmla="*/ 1933904 w 7433834"/>
              <a:gd name="connsiteY36" fmla="*/ 628431 h 5182843"/>
              <a:gd name="connsiteX37" fmla="*/ 1933904 w 7433834"/>
              <a:gd name="connsiteY37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1933905 w 7433834"/>
              <a:gd name="connsiteY20" fmla="*/ 4971832 h 5182843"/>
              <a:gd name="connsiteX21" fmla="*/ 1933905 w 7433834"/>
              <a:gd name="connsiteY21" fmla="*/ 4590832 h 5182843"/>
              <a:gd name="connsiteX22" fmla="*/ 2010105 w 7433834"/>
              <a:gd name="connsiteY22" fmla="*/ 4438432 h 5182843"/>
              <a:gd name="connsiteX23" fmla="*/ 1999594 w 7433834"/>
              <a:gd name="connsiteY23" fmla="*/ 4183555 h 5182843"/>
              <a:gd name="connsiteX24" fmla="*/ 1933905 w 7433834"/>
              <a:gd name="connsiteY24" fmla="*/ 4057432 h 5182843"/>
              <a:gd name="connsiteX25" fmla="*/ 1933905 w 7433834"/>
              <a:gd name="connsiteY25" fmla="*/ 3676432 h 5182843"/>
              <a:gd name="connsiteX26" fmla="*/ 2086305 w 7433834"/>
              <a:gd name="connsiteY26" fmla="*/ 3524032 h 5182843"/>
              <a:gd name="connsiteX27" fmla="*/ 2046890 w 7433834"/>
              <a:gd name="connsiteY27" fmla="*/ 3095734 h 5182843"/>
              <a:gd name="connsiteX28" fmla="*/ 312683 w 7433834"/>
              <a:gd name="connsiteY28" fmla="*/ 3127265 h 5182843"/>
              <a:gd name="connsiteX29" fmla="*/ 170794 w 7433834"/>
              <a:gd name="connsiteY29" fmla="*/ 2938079 h 5182843"/>
              <a:gd name="connsiteX30" fmla="*/ 186559 w 7433834"/>
              <a:gd name="connsiteY30" fmla="*/ 2370521 h 5182843"/>
              <a:gd name="connsiteX31" fmla="*/ 407276 w 7433834"/>
              <a:gd name="connsiteY31" fmla="*/ 2275928 h 5182843"/>
              <a:gd name="connsiteX32" fmla="*/ 1826173 w 7433834"/>
              <a:gd name="connsiteY32" fmla="*/ 2275928 h 5182843"/>
              <a:gd name="connsiteX33" fmla="*/ 1794642 w 7433834"/>
              <a:gd name="connsiteY33" fmla="*/ 2070976 h 5182843"/>
              <a:gd name="connsiteX34" fmla="*/ 1763111 w 7433834"/>
              <a:gd name="connsiteY34" fmla="*/ 1046217 h 5182843"/>
              <a:gd name="connsiteX35" fmla="*/ 2015359 w 7433834"/>
              <a:gd name="connsiteY35" fmla="*/ 841265 h 5182843"/>
              <a:gd name="connsiteX36" fmla="*/ 1933904 w 7433834"/>
              <a:gd name="connsiteY36" fmla="*/ 628431 h 5182843"/>
              <a:gd name="connsiteX37" fmla="*/ 1933904 w 7433834"/>
              <a:gd name="connsiteY37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1933905 w 7433834"/>
              <a:gd name="connsiteY20" fmla="*/ 4971832 h 5182843"/>
              <a:gd name="connsiteX21" fmla="*/ 1933905 w 7433834"/>
              <a:gd name="connsiteY21" fmla="*/ 4590832 h 5182843"/>
              <a:gd name="connsiteX22" fmla="*/ 2010105 w 7433834"/>
              <a:gd name="connsiteY22" fmla="*/ 4438432 h 5182843"/>
              <a:gd name="connsiteX23" fmla="*/ 1999594 w 7433834"/>
              <a:gd name="connsiteY23" fmla="*/ 4183555 h 5182843"/>
              <a:gd name="connsiteX24" fmla="*/ 1933905 w 7433834"/>
              <a:gd name="connsiteY24" fmla="*/ 4057432 h 5182843"/>
              <a:gd name="connsiteX25" fmla="*/ 1933905 w 7433834"/>
              <a:gd name="connsiteY25" fmla="*/ 3676432 h 5182843"/>
              <a:gd name="connsiteX26" fmla="*/ 2086305 w 7433834"/>
              <a:gd name="connsiteY26" fmla="*/ 3524032 h 5182843"/>
              <a:gd name="connsiteX27" fmla="*/ 2046890 w 7433834"/>
              <a:gd name="connsiteY27" fmla="*/ 3095734 h 5182843"/>
              <a:gd name="connsiteX28" fmla="*/ 312683 w 7433834"/>
              <a:gd name="connsiteY28" fmla="*/ 3127265 h 5182843"/>
              <a:gd name="connsiteX29" fmla="*/ 170794 w 7433834"/>
              <a:gd name="connsiteY29" fmla="*/ 2938079 h 5182843"/>
              <a:gd name="connsiteX30" fmla="*/ 186559 w 7433834"/>
              <a:gd name="connsiteY30" fmla="*/ 2370521 h 5182843"/>
              <a:gd name="connsiteX31" fmla="*/ 407276 w 7433834"/>
              <a:gd name="connsiteY31" fmla="*/ 2275928 h 5182843"/>
              <a:gd name="connsiteX32" fmla="*/ 1826173 w 7433834"/>
              <a:gd name="connsiteY32" fmla="*/ 2275928 h 5182843"/>
              <a:gd name="connsiteX33" fmla="*/ 1794642 w 7433834"/>
              <a:gd name="connsiteY33" fmla="*/ 2070976 h 5182843"/>
              <a:gd name="connsiteX34" fmla="*/ 1763111 w 7433834"/>
              <a:gd name="connsiteY34" fmla="*/ 1046217 h 5182843"/>
              <a:gd name="connsiteX35" fmla="*/ 2015359 w 7433834"/>
              <a:gd name="connsiteY35" fmla="*/ 841265 h 5182843"/>
              <a:gd name="connsiteX36" fmla="*/ 1933904 w 7433834"/>
              <a:gd name="connsiteY36" fmla="*/ 628431 h 5182843"/>
              <a:gd name="connsiteX37" fmla="*/ 1933904 w 7433834"/>
              <a:gd name="connsiteY37" fmla="*/ 247431 h 5182843"/>
              <a:gd name="connsiteX0" fmla="*/ 1933904 w 7433834"/>
              <a:gd name="connsiteY0" fmla="*/ 247431 h 5182843"/>
              <a:gd name="connsiteX1" fmla="*/ 2238704 w 7433834"/>
              <a:gd name="connsiteY1" fmla="*/ 18831 h 5182843"/>
              <a:gd name="connsiteX2" fmla="*/ 5058104 w 7433834"/>
              <a:gd name="connsiteY2" fmla="*/ 18830 h 5182843"/>
              <a:gd name="connsiteX3" fmla="*/ 5286704 w 7433834"/>
              <a:gd name="connsiteY3" fmla="*/ 247431 h 5182843"/>
              <a:gd name="connsiteX4" fmla="*/ 5286704 w 7433834"/>
              <a:gd name="connsiteY4" fmla="*/ 476031 h 5182843"/>
              <a:gd name="connsiteX5" fmla="*/ 5263056 w 7433834"/>
              <a:gd name="connsiteY5" fmla="*/ 715141 h 5182843"/>
              <a:gd name="connsiteX6" fmla="*/ 5286704 w 7433834"/>
              <a:gd name="connsiteY6" fmla="*/ 857031 h 5182843"/>
              <a:gd name="connsiteX7" fmla="*/ 5439104 w 7433834"/>
              <a:gd name="connsiteY7" fmla="*/ 1085631 h 5182843"/>
              <a:gd name="connsiteX8" fmla="*/ 5439104 w 7433834"/>
              <a:gd name="connsiteY8" fmla="*/ 1847631 h 5182843"/>
              <a:gd name="connsiteX9" fmla="*/ 5286704 w 7433834"/>
              <a:gd name="connsiteY9" fmla="*/ 2076231 h 5182843"/>
              <a:gd name="connsiteX10" fmla="*/ 5286704 w 7433834"/>
              <a:gd name="connsiteY10" fmla="*/ 2304831 h 5182843"/>
              <a:gd name="connsiteX11" fmla="*/ 7191704 w 7433834"/>
              <a:gd name="connsiteY11" fmla="*/ 2304831 h 5182843"/>
              <a:gd name="connsiteX12" fmla="*/ 7420304 w 7433834"/>
              <a:gd name="connsiteY12" fmla="*/ 2533431 h 5182843"/>
              <a:gd name="connsiteX13" fmla="*/ 7420304 w 7433834"/>
              <a:gd name="connsiteY13" fmla="*/ 2990631 h 5182843"/>
              <a:gd name="connsiteX14" fmla="*/ 7191704 w 7433834"/>
              <a:gd name="connsiteY14" fmla="*/ 3219231 h 5182843"/>
              <a:gd name="connsiteX15" fmla="*/ 5439105 w 7433834"/>
              <a:gd name="connsiteY15" fmla="*/ 3219231 h 5182843"/>
              <a:gd name="connsiteX16" fmla="*/ 5436476 w 7433834"/>
              <a:gd name="connsiteY16" fmla="*/ 3615997 h 5182843"/>
              <a:gd name="connsiteX17" fmla="*/ 5439105 w 7433834"/>
              <a:gd name="connsiteY17" fmla="*/ 4895631 h 5182843"/>
              <a:gd name="connsiteX18" fmla="*/ 5210505 w 7433834"/>
              <a:gd name="connsiteY18" fmla="*/ 5124232 h 5182843"/>
              <a:gd name="connsiteX19" fmla="*/ 2162505 w 7433834"/>
              <a:gd name="connsiteY19" fmla="*/ 5124232 h 5182843"/>
              <a:gd name="connsiteX20" fmla="*/ 1933905 w 7433834"/>
              <a:gd name="connsiteY20" fmla="*/ 4971832 h 5182843"/>
              <a:gd name="connsiteX21" fmla="*/ 1933905 w 7433834"/>
              <a:gd name="connsiteY21" fmla="*/ 4590832 h 5182843"/>
              <a:gd name="connsiteX22" fmla="*/ 2010105 w 7433834"/>
              <a:gd name="connsiteY22" fmla="*/ 4438432 h 5182843"/>
              <a:gd name="connsiteX23" fmla="*/ 1999594 w 7433834"/>
              <a:gd name="connsiteY23" fmla="*/ 4183555 h 5182843"/>
              <a:gd name="connsiteX24" fmla="*/ 1933905 w 7433834"/>
              <a:gd name="connsiteY24" fmla="*/ 4057432 h 5182843"/>
              <a:gd name="connsiteX25" fmla="*/ 1933905 w 7433834"/>
              <a:gd name="connsiteY25" fmla="*/ 3676432 h 5182843"/>
              <a:gd name="connsiteX26" fmla="*/ 2086305 w 7433834"/>
              <a:gd name="connsiteY26" fmla="*/ 3524032 h 5182843"/>
              <a:gd name="connsiteX27" fmla="*/ 2046890 w 7433834"/>
              <a:gd name="connsiteY27" fmla="*/ 3095734 h 5182843"/>
              <a:gd name="connsiteX28" fmla="*/ 312683 w 7433834"/>
              <a:gd name="connsiteY28" fmla="*/ 3127265 h 5182843"/>
              <a:gd name="connsiteX29" fmla="*/ 170794 w 7433834"/>
              <a:gd name="connsiteY29" fmla="*/ 2938079 h 5182843"/>
              <a:gd name="connsiteX30" fmla="*/ 186559 w 7433834"/>
              <a:gd name="connsiteY30" fmla="*/ 2370521 h 5182843"/>
              <a:gd name="connsiteX31" fmla="*/ 407276 w 7433834"/>
              <a:gd name="connsiteY31" fmla="*/ 2275928 h 5182843"/>
              <a:gd name="connsiteX32" fmla="*/ 1826173 w 7433834"/>
              <a:gd name="connsiteY32" fmla="*/ 2275928 h 5182843"/>
              <a:gd name="connsiteX33" fmla="*/ 1794642 w 7433834"/>
              <a:gd name="connsiteY33" fmla="*/ 2070976 h 5182843"/>
              <a:gd name="connsiteX34" fmla="*/ 1763111 w 7433834"/>
              <a:gd name="connsiteY34" fmla="*/ 1046217 h 5182843"/>
              <a:gd name="connsiteX35" fmla="*/ 2015359 w 7433834"/>
              <a:gd name="connsiteY35" fmla="*/ 841265 h 5182843"/>
              <a:gd name="connsiteX36" fmla="*/ 1933904 w 7433834"/>
              <a:gd name="connsiteY36" fmla="*/ 628431 h 5182843"/>
              <a:gd name="connsiteX37" fmla="*/ 1933904 w 7433834"/>
              <a:gd name="connsiteY37" fmla="*/ 247431 h 5182843"/>
              <a:gd name="connsiteX0" fmla="*/ 1940473 w 7440403"/>
              <a:gd name="connsiteY0" fmla="*/ 247431 h 5182843"/>
              <a:gd name="connsiteX1" fmla="*/ 2245273 w 7440403"/>
              <a:gd name="connsiteY1" fmla="*/ 18831 h 5182843"/>
              <a:gd name="connsiteX2" fmla="*/ 5064673 w 7440403"/>
              <a:gd name="connsiteY2" fmla="*/ 18830 h 5182843"/>
              <a:gd name="connsiteX3" fmla="*/ 5293273 w 7440403"/>
              <a:gd name="connsiteY3" fmla="*/ 247431 h 5182843"/>
              <a:gd name="connsiteX4" fmla="*/ 5293273 w 7440403"/>
              <a:gd name="connsiteY4" fmla="*/ 476031 h 5182843"/>
              <a:gd name="connsiteX5" fmla="*/ 5269625 w 7440403"/>
              <a:gd name="connsiteY5" fmla="*/ 715141 h 5182843"/>
              <a:gd name="connsiteX6" fmla="*/ 5293273 w 7440403"/>
              <a:gd name="connsiteY6" fmla="*/ 857031 h 5182843"/>
              <a:gd name="connsiteX7" fmla="*/ 5445673 w 7440403"/>
              <a:gd name="connsiteY7" fmla="*/ 1085631 h 5182843"/>
              <a:gd name="connsiteX8" fmla="*/ 5445673 w 7440403"/>
              <a:gd name="connsiteY8" fmla="*/ 1847631 h 5182843"/>
              <a:gd name="connsiteX9" fmla="*/ 5293273 w 7440403"/>
              <a:gd name="connsiteY9" fmla="*/ 2076231 h 5182843"/>
              <a:gd name="connsiteX10" fmla="*/ 5293273 w 7440403"/>
              <a:gd name="connsiteY10" fmla="*/ 2304831 h 5182843"/>
              <a:gd name="connsiteX11" fmla="*/ 7198273 w 7440403"/>
              <a:gd name="connsiteY11" fmla="*/ 2304831 h 5182843"/>
              <a:gd name="connsiteX12" fmla="*/ 7426873 w 7440403"/>
              <a:gd name="connsiteY12" fmla="*/ 2533431 h 5182843"/>
              <a:gd name="connsiteX13" fmla="*/ 7426873 w 7440403"/>
              <a:gd name="connsiteY13" fmla="*/ 2990631 h 5182843"/>
              <a:gd name="connsiteX14" fmla="*/ 7198273 w 7440403"/>
              <a:gd name="connsiteY14" fmla="*/ 3219231 h 5182843"/>
              <a:gd name="connsiteX15" fmla="*/ 5445674 w 7440403"/>
              <a:gd name="connsiteY15" fmla="*/ 3219231 h 5182843"/>
              <a:gd name="connsiteX16" fmla="*/ 5443045 w 7440403"/>
              <a:gd name="connsiteY16" fmla="*/ 3615997 h 5182843"/>
              <a:gd name="connsiteX17" fmla="*/ 5445674 w 7440403"/>
              <a:gd name="connsiteY17" fmla="*/ 4895631 h 5182843"/>
              <a:gd name="connsiteX18" fmla="*/ 5217074 w 7440403"/>
              <a:gd name="connsiteY18" fmla="*/ 5124232 h 5182843"/>
              <a:gd name="connsiteX19" fmla="*/ 2169074 w 7440403"/>
              <a:gd name="connsiteY19" fmla="*/ 5124232 h 5182843"/>
              <a:gd name="connsiteX20" fmla="*/ 1940474 w 7440403"/>
              <a:gd name="connsiteY20" fmla="*/ 4971832 h 5182843"/>
              <a:gd name="connsiteX21" fmla="*/ 1940474 w 7440403"/>
              <a:gd name="connsiteY21" fmla="*/ 4590832 h 5182843"/>
              <a:gd name="connsiteX22" fmla="*/ 2016674 w 7440403"/>
              <a:gd name="connsiteY22" fmla="*/ 4438432 h 5182843"/>
              <a:gd name="connsiteX23" fmla="*/ 2006163 w 7440403"/>
              <a:gd name="connsiteY23" fmla="*/ 4183555 h 5182843"/>
              <a:gd name="connsiteX24" fmla="*/ 1940474 w 7440403"/>
              <a:gd name="connsiteY24" fmla="*/ 4057432 h 5182843"/>
              <a:gd name="connsiteX25" fmla="*/ 1940474 w 7440403"/>
              <a:gd name="connsiteY25" fmla="*/ 3676432 h 5182843"/>
              <a:gd name="connsiteX26" fmla="*/ 2092874 w 7440403"/>
              <a:gd name="connsiteY26" fmla="*/ 3524032 h 5182843"/>
              <a:gd name="connsiteX27" fmla="*/ 2092874 w 7440403"/>
              <a:gd name="connsiteY27" fmla="*/ 3143032 h 5182843"/>
              <a:gd name="connsiteX28" fmla="*/ 319252 w 7440403"/>
              <a:gd name="connsiteY28" fmla="*/ 3127265 h 5182843"/>
              <a:gd name="connsiteX29" fmla="*/ 177363 w 7440403"/>
              <a:gd name="connsiteY29" fmla="*/ 2938079 h 5182843"/>
              <a:gd name="connsiteX30" fmla="*/ 193128 w 7440403"/>
              <a:gd name="connsiteY30" fmla="*/ 2370521 h 5182843"/>
              <a:gd name="connsiteX31" fmla="*/ 413845 w 7440403"/>
              <a:gd name="connsiteY31" fmla="*/ 2275928 h 5182843"/>
              <a:gd name="connsiteX32" fmla="*/ 1832742 w 7440403"/>
              <a:gd name="connsiteY32" fmla="*/ 2275928 h 5182843"/>
              <a:gd name="connsiteX33" fmla="*/ 1801211 w 7440403"/>
              <a:gd name="connsiteY33" fmla="*/ 2070976 h 5182843"/>
              <a:gd name="connsiteX34" fmla="*/ 1769680 w 7440403"/>
              <a:gd name="connsiteY34" fmla="*/ 1046217 h 5182843"/>
              <a:gd name="connsiteX35" fmla="*/ 2021928 w 7440403"/>
              <a:gd name="connsiteY35" fmla="*/ 841265 h 5182843"/>
              <a:gd name="connsiteX36" fmla="*/ 1940473 w 7440403"/>
              <a:gd name="connsiteY36" fmla="*/ 628431 h 5182843"/>
              <a:gd name="connsiteX37" fmla="*/ 1940473 w 7440403"/>
              <a:gd name="connsiteY37" fmla="*/ 247431 h 5182843"/>
              <a:gd name="connsiteX0" fmla="*/ 1940473 w 7440403"/>
              <a:gd name="connsiteY0" fmla="*/ 247431 h 5182843"/>
              <a:gd name="connsiteX1" fmla="*/ 2245273 w 7440403"/>
              <a:gd name="connsiteY1" fmla="*/ 18831 h 5182843"/>
              <a:gd name="connsiteX2" fmla="*/ 5064673 w 7440403"/>
              <a:gd name="connsiteY2" fmla="*/ 18830 h 5182843"/>
              <a:gd name="connsiteX3" fmla="*/ 5293273 w 7440403"/>
              <a:gd name="connsiteY3" fmla="*/ 247431 h 5182843"/>
              <a:gd name="connsiteX4" fmla="*/ 5293273 w 7440403"/>
              <a:gd name="connsiteY4" fmla="*/ 476031 h 5182843"/>
              <a:gd name="connsiteX5" fmla="*/ 5269625 w 7440403"/>
              <a:gd name="connsiteY5" fmla="*/ 715141 h 5182843"/>
              <a:gd name="connsiteX6" fmla="*/ 5293273 w 7440403"/>
              <a:gd name="connsiteY6" fmla="*/ 857031 h 5182843"/>
              <a:gd name="connsiteX7" fmla="*/ 5445673 w 7440403"/>
              <a:gd name="connsiteY7" fmla="*/ 1085631 h 5182843"/>
              <a:gd name="connsiteX8" fmla="*/ 5445673 w 7440403"/>
              <a:gd name="connsiteY8" fmla="*/ 1847631 h 5182843"/>
              <a:gd name="connsiteX9" fmla="*/ 5293273 w 7440403"/>
              <a:gd name="connsiteY9" fmla="*/ 2076231 h 5182843"/>
              <a:gd name="connsiteX10" fmla="*/ 5293273 w 7440403"/>
              <a:gd name="connsiteY10" fmla="*/ 2304831 h 5182843"/>
              <a:gd name="connsiteX11" fmla="*/ 7198273 w 7440403"/>
              <a:gd name="connsiteY11" fmla="*/ 2304831 h 5182843"/>
              <a:gd name="connsiteX12" fmla="*/ 7426873 w 7440403"/>
              <a:gd name="connsiteY12" fmla="*/ 2533431 h 5182843"/>
              <a:gd name="connsiteX13" fmla="*/ 7426873 w 7440403"/>
              <a:gd name="connsiteY13" fmla="*/ 2990631 h 5182843"/>
              <a:gd name="connsiteX14" fmla="*/ 7198273 w 7440403"/>
              <a:gd name="connsiteY14" fmla="*/ 3219231 h 5182843"/>
              <a:gd name="connsiteX15" fmla="*/ 5445674 w 7440403"/>
              <a:gd name="connsiteY15" fmla="*/ 3219231 h 5182843"/>
              <a:gd name="connsiteX16" fmla="*/ 5443045 w 7440403"/>
              <a:gd name="connsiteY16" fmla="*/ 3615997 h 5182843"/>
              <a:gd name="connsiteX17" fmla="*/ 5445674 w 7440403"/>
              <a:gd name="connsiteY17" fmla="*/ 4895631 h 5182843"/>
              <a:gd name="connsiteX18" fmla="*/ 5217074 w 7440403"/>
              <a:gd name="connsiteY18" fmla="*/ 5124232 h 5182843"/>
              <a:gd name="connsiteX19" fmla="*/ 2169074 w 7440403"/>
              <a:gd name="connsiteY19" fmla="*/ 5124232 h 5182843"/>
              <a:gd name="connsiteX20" fmla="*/ 1940474 w 7440403"/>
              <a:gd name="connsiteY20" fmla="*/ 4971832 h 5182843"/>
              <a:gd name="connsiteX21" fmla="*/ 1940474 w 7440403"/>
              <a:gd name="connsiteY21" fmla="*/ 4590832 h 5182843"/>
              <a:gd name="connsiteX22" fmla="*/ 2016674 w 7440403"/>
              <a:gd name="connsiteY22" fmla="*/ 4438432 h 5182843"/>
              <a:gd name="connsiteX23" fmla="*/ 2006163 w 7440403"/>
              <a:gd name="connsiteY23" fmla="*/ 4183555 h 5182843"/>
              <a:gd name="connsiteX24" fmla="*/ 1940474 w 7440403"/>
              <a:gd name="connsiteY24" fmla="*/ 4057432 h 5182843"/>
              <a:gd name="connsiteX25" fmla="*/ 1940474 w 7440403"/>
              <a:gd name="connsiteY25" fmla="*/ 3676432 h 5182843"/>
              <a:gd name="connsiteX26" fmla="*/ 2092874 w 7440403"/>
              <a:gd name="connsiteY26" fmla="*/ 3524032 h 5182843"/>
              <a:gd name="connsiteX27" fmla="*/ 2092874 w 7440403"/>
              <a:gd name="connsiteY27" fmla="*/ 3143032 h 5182843"/>
              <a:gd name="connsiteX28" fmla="*/ 319252 w 7440403"/>
              <a:gd name="connsiteY28" fmla="*/ 3127265 h 5182843"/>
              <a:gd name="connsiteX29" fmla="*/ 177363 w 7440403"/>
              <a:gd name="connsiteY29" fmla="*/ 2938079 h 5182843"/>
              <a:gd name="connsiteX30" fmla="*/ 193128 w 7440403"/>
              <a:gd name="connsiteY30" fmla="*/ 2370521 h 5182843"/>
              <a:gd name="connsiteX31" fmla="*/ 413845 w 7440403"/>
              <a:gd name="connsiteY31" fmla="*/ 2275928 h 5182843"/>
              <a:gd name="connsiteX32" fmla="*/ 1832742 w 7440403"/>
              <a:gd name="connsiteY32" fmla="*/ 2275928 h 5182843"/>
              <a:gd name="connsiteX33" fmla="*/ 1801211 w 7440403"/>
              <a:gd name="connsiteY33" fmla="*/ 2070976 h 5182843"/>
              <a:gd name="connsiteX34" fmla="*/ 1769680 w 7440403"/>
              <a:gd name="connsiteY34" fmla="*/ 1046217 h 5182843"/>
              <a:gd name="connsiteX35" fmla="*/ 2021928 w 7440403"/>
              <a:gd name="connsiteY35" fmla="*/ 841265 h 5182843"/>
              <a:gd name="connsiteX36" fmla="*/ 1940473 w 7440403"/>
              <a:gd name="connsiteY36" fmla="*/ 628431 h 5182843"/>
              <a:gd name="connsiteX37" fmla="*/ 1940473 w 7440403"/>
              <a:gd name="connsiteY37" fmla="*/ 247431 h 5182843"/>
              <a:gd name="connsiteX0" fmla="*/ 1940473 w 7440403"/>
              <a:gd name="connsiteY0" fmla="*/ 247431 h 5182843"/>
              <a:gd name="connsiteX1" fmla="*/ 2245273 w 7440403"/>
              <a:gd name="connsiteY1" fmla="*/ 18831 h 5182843"/>
              <a:gd name="connsiteX2" fmla="*/ 5064673 w 7440403"/>
              <a:gd name="connsiteY2" fmla="*/ 18830 h 5182843"/>
              <a:gd name="connsiteX3" fmla="*/ 5293273 w 7440403"/>
              <a:gd name="connsiteY3" fmla="*/ 247431 h 5182843"/>
              <a:gd name="connsiteX4" fmla="*/ 5293273 w 7440403"/>
              <a:gd name="connsiteY4" fmla="*/ 476031 h 5182843"/>
              <a:gd name="connsiteX5" fmla="*/ 5269625 w 7440403"/>
              <a:gd name="connsiteY5" fmla="*/ 715141 h 5182843"/>
              <a:gd name="connsiteX6" fmla="*/ 5293273 w 7440403"/>
              <a:gd name="connsiteY6" fmla="*/ 857031 h 5182843"/>
              <a:gd name="connsiteX7" fmla="*/ 5445673 w 7440403"/>
              <a:gd name="connsiteY7" fmla="*/ 1085631 h 5182843"/>
              <a:gd name="connsiteX8" fmla="*/ 5445673 w 7440403"/>
              <a:gd name="connsiteY8" fmla="*/ 1847631 h 5182843"/>
              <a:gd name="connsiteX9" fmla="*/ 5293273 w 7440403"/>
              <a:gd name="connsiteY9" fmla="*/ 2076231 h 5182843"/>
              <a:gd name="connsiteX10" fmla="*/ 5293273 w 7440403"/>
              <a:gd name="connsiteY10" fmla="*/ 2304831 h 5182843"/>
              <a:gd name="connsiteX11" fmla="*/ 7198273 w 7440403"/>
              <a:gd name="connsiteY11" fmla="*/ 2304831 h 5182843"/>
              <a:gd name="connsiteX12" fmla="*/ 7426873 w 7440403"/>
              <a:gd name="connsiteY12" fmla="*/ 2533431 h 5182843"/>
              <a:gd name="connsiteX13" fmla="*/ 7426873 w 7440403"/>
              <a:gd name="connsiteY13" fmla="*/ 2990631 h 5182843"/>
              <a:gd name="connsiteX14" fmla="*/ 7198273 w 7440403"/>
              <a:gd name="connsiteY14" fmla="*/ 3219231 h 5182843"/>
              <a:gd name="connsiteX15" fmla="*/ 5445674 w 7440403"/>
              <a:gd name="connsiteY15" fmla="*/ 3219231 h 5182843"/>
              <a:gd name="connsiteX16" fmla="*/ 5443045 w 7440403"/>
              <a:gd name="connsiteY16" fmla="*/ 3615997 h 5182843"/>
              <a:gd name="connsiteX17" fmla="*/ 5445674 w 7440403"/>
              <a:gd name="connsiteY17" fmla="*/ 4895631 h 5182843"/>
              <a:gd name="connsiteX18" fmla="*/ 5217074 w 7440403"/>
              <a:gd name="connsiteY18" fmla="*/ 5124232 h 5182843"/>
              <a:gd name="connsiteX19" fmla="*/ 2169074 w 7440403"/>
              <a:gd name="connsiteY19" fmla="*/ 5124232 h 5182843"/>
              <a:gd name="connsiteX20" fmla="*/ 1940474 w 7440403"/>
              <a:gd name="connsiteY20" fmla="*/ 4971832 h 5182843"/>
              <a:gd name="connsiteX21" fmla="*/ 1940474 w 7440403"/>
              <a:gd name="connsiteY21" fmla="*/ 4590832 h 5182843"/>
              <a:gd name="connsiteX22" fmla="*/ 2016674 w 7440403"/>
              <a:gd name="connsiteY22" fmla="*/ 4438432 h 5182843"/>
              <a:gd name="connsiteX23" fmla="*/ 2006163 w 7440403"/>
              <a:gd name="connsiteY23" fmla="*/ 4183555 h 5182843"/>
              <a:gd name="connsiteX24" fmla="*/ 1940474 w 7440403"/>
              <a:gd name="connsiteY24" fmla="*/ 4057432 h 5182843"/>
              <a:gd name="connsiteX25" fmla="*/ 1940474 w 7440403"/>
              <a:gd name="connsiteY25" fmla="*/ 3676432 h 5182843"/>
              <a:gd name="connsiteX26" fmla="*/ 2092874 w 7440403"/>
              <a:gd name="connsiteY26" fmla="*/ 3524032 h 5182843"/>
              <a:gd name="connsiteX27" fmla="*/ 2092874 w 7440403"/>
              <a:gd name="connsiteY27" fmla="*/ 3143032 h 5182843"/>
              <a:gd name="connsiteX28" fmla="*/ 319252 w 7440403"/>
              <a:gd name="connsiteY28" fmla="*/ 3127265 h 5182843"/>
              <a:gd name="connsiteX29" fmla="*/ 177363 w 7440403"/>
              <a:gd name="connsiteY29" fmla="*/ 2938079 h 5182843"/>
              <a:gd name="connsiteX30" fmla="*/ 193128 w 7440403"/>
              <a:gd name="connsiteY30" fmla="*/ 2370521 h 5182843"/>
              <a:gd name="connsiteX31" fmla="*/ 413845 w 7440403"/>
              <a:gd name="connsiteY31" fmla="*/ 2275928 h 5182843"/>
              <a:gd name="connsiteX32" fmla="*/ 1832742 w 7440403"/>
              <a:gd name="connsiteY32" fmla="*/ 2275928 h 5182843"/>
              <a:gd name="connsiteX33" fmla="*/ 1801211 w 7440403"/>
              <a:gd name="connsiteY33" fmla="*/ 2070976 h 5182843"/>
              <a:gd name="connsiteX34" fmla="*/ 1769680 w 7440403"/>
              <a:gd name="connsiteY34" fmla="*/ 1046217 h 5182843"/>
              <a:gd name="connsiteX35" fmla="*/ 2021928 w 7440403"/>
              <a:gd name="connsiteY35" fmla="*/ 841265 h 5182843"/>
              <a:gd name="connsiteX36" fmla="*/ 1940473 w 7440403"/>
              <a:gd name="connsiteY36" fmla="*/ 628431 h 5182843"/>
              <a:gd name="connsiteX37" fmla="*/ 1940473 w 7440403"/>
              <a:gd name="connsiteY37" fmla="*/ 247431 h 5182843"/>
              <a:gd name="connsiteX0" fmla="*/ 1940473 w 7440403"/>
              <a:gd name="connsiteY0" fmla="*/ 247431 h 5182843"/>
              <a:gd name="connsiteX1" fmla="*/ 2245273 w 7440403"/>
              <a:gd name="connsiteY1" fmla="*/ 18831 h 5182843"/>
              <a:gd name="connsiteX2" fmla="*/ 5064673 w 7440403"/>
              <a:gd name="connsiteY2" fmla="*/ 18830 h 5182843"/>
              <a:gd name="connsiteX3" fmla="*/ 5293273 w 7440403"/>
              <a:gd name="connsiteY3" fmla="*/ 247431 h 5182843"/>
              <a:gd name="connsiteX4" fmla="*/ 5293273 w 7440403"/>
              <a:gd name="connsiteY4" fmla="*/ 476031 h 5182843"/>
              <a:gd name="connsiteX5" fmla="*/ 5269625 w 7440403"/>
              <a:gd name="connsiteY5" fmla="*/ 715141 h 5182843"/>
              <a:gd name="connsiteX6" fmla="*/ 5293273 w 7440403"/>
              <a:gd name="connsiteY6" fmla="*/ 857031 h 5182843"/>
              <a:gd name="connsiteX7" fmla="*/ 5445673 w 7440403"/>
              <a:gd name="connsiteY7" fmla="*/ 1085631 h 5182843"/>
              <a:gd name="connsiteX8" fmla="*/ 5445673 w 7440403"/>
              <a:gd name="connsiteY8" fmla="*/ 1847631 h 5182843"/>
              <a:gd name="connsiteX9" fmla="*/ 5293273 w 7440403"/>
              <a:gd name="connsiteY9" fmla="*/ 2076231 h 5182843"/>
              <a:gd name="connsiteX10" fmla="*/ 5293273 w 7440403"/>
              <a:gd name="connsiteY10" fmla="*/ 2304831 h 5182843"/>
              <a:gd name="connsiteX11" fmla="*/ 7198273 w 7440403"/>
              <a:gd name="connsiteY11" fmla="*/ 2304831 h 5182843"/>
              <a:gd name="connsiteX12" fmla="*/ 7426873 w 7440403"/>
              <a:gd name="connsiteY12" fmla="*/ 2533431 h 5182843"/>
              <a:gd name="connsiteX13" fmla="*/ 7426873 w 7440403"/>
              <a:gd name="connsiteY13" fmla="*/ 2990631 h 5182843"/>
              <a:gd name="connsiteX14" fmla="*/ 7198273 w 7440403"/>
              <a:gd name="connsiteY14" fmla="*/ 3219231 h 5182843"/>
              <a:gd name="connsiteX15" fmla="*/ 5445674 w 7440403"/>
              <a:gd name="connsiteY15" fmla="*/ 3219231 h 5182843"/>
              <a:gd name="connsiteX16" fmla="*/ 5443045 w 7440403"/>
              <a:gd name="connsiteY16" fmla="*/ 3615997 h 5182843"/>
              <a:gd name="connsiteX17" fmla="*/ 5445674 w 7440403"/>
              <a:gd name="connsiteY17" fmla="*/ 4895631 h 5182843"/>
              <a:gd name="connsiteX18" fmla="*/ 5217074 w 7440403"/>
              <a:gd name="connsiteY18" fmla="*/ 5124232 h 5182843"/>
              <a:gd name="connsiteX19" fmla="*/ 2169074 w 7440403"/>
              <a:gd name="connsiteY19" fmla="*/ 5124232 h 5182843"/>
              <a:gd name="connsiteX20" fmla="*/ 1940474 w 7440403"/>
              <a:gd name="connsiteY20" fmla="*/ 4971832 h 5182843"/>
              <a:gd name="connsiteX21" fmla="*/ 1940474 w 7440403"/>
              <a:gd name="connsiteY21" fmla="*/ 4590832 h 5182843"/>
              <a:gd name="connsiteX22" fmla="*/ 2016674 w 7440403"/>
              <a:gd name="connsiteY22" fmla="*/ 4438432 h 5182843"/>
              <a:gd name="connsiteX23" fmla="*/ 2006163 w 7440403"/>
              <a:gd name="connsiteY23" fmla="*/ 4183555 h 5182843"/>
              <a:gd name="connsiteX24" fmla="*/ 1940474 w 7440403"/>
              <a:gd name="connsiteY24" fmla="*/ 4057432 h 5182843"/>
              <a:gd name="connsiteX25" fmla="*/ 1940474 w 7440403"/>
              <a:gd name="connsiteY25" fmla="*/ 3676432 h 5182843"/>
              <a:gd name="connsiteX26" fmla="*/ 2092874 w 7440403"/>
              <a:gd name="connsiteY26" fmla="*/ 3524032 h 5182843"/>
              <a:gd name="connsiteX27" fmla="*/ 2092875 w 7440403"/>
              <a:gd name="connsiteY27" fmla="*/ 3143032 h 5182843"/>
              <a:gd name="connsiteX28" fmla="*/ 319252 w 7440403"/>
              <a:gd name="connsiteY28" fmla="*/ 3127265 h 5182843"/>
              <a:gd name="connsiteX29" fmla="*/ 177363 w 7440403"/>
              <a:gd name="connsiteY29" fmla="*/ 2938079 h 5182843"/>
              <a:gd name="connsiteX30" fmla="*/ 193128 w 7440403"/>
              <a:gd name="connsiteY30" fmla="*/ 2370521 h 5182843"/>
              <a:gd name="connsiteX31" fmla="*/ 413845 w 7440403"/>
              <a:gd name="connsiteY31" fmla="*/ 2275928 h 5182843"/>
              <a:gd name="connsiteX32" fmla="*/ 1832742 w 7440403"/>
              <a:gd name="connsiteY32" fmla="*/ 2275928 h 5182843"/>
              <a:gd name="connsiteX33" fmla="*/ 1801211 w 7440403"/>
              <a:gd name="connsiteY33" fmla="*/ 2070976 h 5182843"/>
              <a:gd name="connsiteX34" fmla="*/ 1769680 w 7440403"/>
              <a:gd name="connsiteY34" fmla="*/ 1046217 h 5182843"/>
              <a:gd name="connsiteX35" fmla="*/ 2021928 w 7440403"/>
              <a:gd name="connsiteY35" fmla="*/ 841265 h 5182843"/>
              <a:gd name="connsiteX36" fmla="*/ 1940473 w 7440403"/>
              <a:gd name="connsiteY36" fmla="*/ 628431 h 5182843"/>
              <a:gd name="connsiteX37" fmla="*/ 1940473 w 7440403"/>
              <a:gd name="connsiteY37" fmla="*/ 247431 h 5182843"/>
              <a:gd name="connsiteX0" fmla="*/ 1940473 w 7440403"/>
              <a:gd name="connsiteY0" fmla="*/ 247431 h 5182843"/>
              <a:gd name="connsiteX1" fmla="*/ 2245273 w 7440403"/>
              <a:gd name="connsiteY1" fmla="*/ 18831 h 5182843"/>
              <a:gd name="connsiteX2" fmla="*/ 5064673 w 7440403"/>
              <a:gd name="connsiteY2" fmla="*/ 18830 h 5182843"/>
              <a:gd name="connsiteX3" fmla="*/ 5293273 w 7440403"/>
              <a:gd name="connsiteY3" fmla="*/ 247431 h 5182843"/>
              <a:gd name="connsiteX4" fmla="*/ 5293273 w 7440403"/>
              <a:gd name="connsiteY4" fmla="*/ 476031 h 5182843"/>
              <a:gd name="connsiteX5" fmla="*/ 5269625 w 7440403"/>
              <a:gd name="connsiteY5" fmla="*/ 715141 h 5182843"/>
              <a:gd name="connsiteX6" fmla="*/ 5293273 w 7440403"/>
              <a:gd name="connsiteY6" fmla="*/ 857031 h 5182843"/>
              <a:gd name="connsiteX7" fmla="*/ 5445673 w 7440403"/>
              <a:gd name="connsiteY7" fmla="*/ 1085631 h 5182843"/>
              <a:gd name="connsiteX8" fmla="*/ 5445673 w 7440403"/>
              <a:gd name="connsiteY8" fmla="*/ 1847631 h 5182843"/>
              <a:gd name="connsiteX9" fmla="*/ 5293273 w 7440403"/>
              <a:gd name="connsiteY9" fmla="*/ 2076231 h 5182843"/>
              <a:gd name="connsiteX10" fmla="*/ 5293273 w 7440403"/>
              <a:gd name="connsiteY10" fmla="*/ 2304831 h 5182843"/>
              <a:gd name="connsiteX11" fmla="*/ 7198273 w 7440403"/>
              <a:gd name="connsiteY11" fmla="*/ 2304831 h 5182843"/>
              <a:gd name="connsiteX12" fmla="*/ 7426873 w 7440403"/>
              <a:gd name="connsiteY12" fmla="*/ 2533431 h 5182843"/>
              <a:gd name="connsiteX13" fmla="*/ 7426873 w 7440403"/>
              <a:gd name="connsiteY13" fmla="*/ 2990631 h 5182843"/>
              <a:gd name="connsiteX14" fmla="*/ 7198273 w 7440403"/>
              <a:gd name="connsiteY14" fmla="*/ 3219231 h 5182843"/>
              <a:gd name="connsiteX15" fmla="*/ 5445674 w 7440403"/>
              <a:gd name="connsiteY15" fmla="*/ 3219231 h 5182843"/>
              <a:gd name="connsiteX16" fmla="*/ 5443045 w 7440403"/>
              <a:gd name="connsiteY16" fmla="*/ 3615997 h 5182843"/>
              <a:gd name="connsiteX17" fmla="*/ 5445674 w 7440403"/>
              <a:gd name="connsiteY17" fmla="*/ 4895631 h 5182843"/>
              <a:gd name="connsiteX18" fmla="*/ 5217074 w 7440403"/>
              <a:gd name="connsiteY18" fmla="*/ 5124232 h 5182843"/>
              <a:gd name="connsiteX19" fmla="*/ 2169074 w 7440403"/>
              <a:gd name="connsiteY19" fmla="*/ 5124232 h 5182843"/>
              <a:gd name="connsiteX20" fmla="*/ 1940474 w 7440403"/>
              <a:gd name="connsiteY20" fmla="*/ 4971832 h 5182843"/>
              <a:gd name="connsiteX21" fmla="*/ 1940474 w 7440403"/>
              <a:gd name="connsiteY21" fmla="*/ 4590832 h 5182843"/>
              <a:gd name="connsiteX22" fmla="*/ 2016674 w 7440403"/>
              <a:gd name="connsiteY22" fmla="*/ 4438432 h 5182843"/>
              <a:gd name="connsiteX23" fmla="*/ 2006163 w 7440403"/>
              <a:gd name="connsiteY23" fmla="*/ 4183555 h 5182843"/>
              <a:gd name="connsiteX24" fmla="*/ 1940474 w 7440403"/>
              <a:gd name="connsiteY24" fmla="*/ 4057432 h 5182843"/>
              <a:gd name="connsiteX25" fmla="*/ 1940474 w 7440403"/>
              <a:gd name="connsiteY25" fmla="*/ 3676432 h 5182843"/>
              <a:gd name="connsiteX26" fmla="*/ 2092874 w 7440403"/>
              <a:gd name="connsiteY26" fmla="*/ 3524032 h 5182843"/>
              <a:gd name="connsiteX27" fmla="*/ 2092875 w 7440403"/>
              <a:gd name="connsiteY27" fmla="*/ 3143032 h 5182843"/>
              <a:gd name="connsiteX28" fmla="*/ 319252 w 7440403"/>
              <a:gd name="connsiteY28" fmla="*/ 3127265 h 5182843"/>
              <a:gd name="connsiteX29" fmla="*/ 177363 w 7440403"/>
              <a:gd name="connsiteY29" fmla="*/ 2938079 h 5182843"/>
              <a:gd name="connsiteX30" fmla="*/ 193128 w 7440403"/>
              <a:gd name="connsiteY30" fmla="*/ 2370521 h 5182843"/>
              <a:gd name="connsiteX31" fmla="*/ 413845 w 7440403"/>
              <a:gd name="connsiteY31" fmla="*/ 2275928 h 5182843"/>
              <a:gd name="connsiteX32" fmla="*/ 1832742 w 7440403"/>
              <a:gd name="connsiteY32" fmla="*/ 2275928 h 5182843"/>
              <a:gd name="connsiteX33" fmla="*/ 1801211 w 7440403"/>
              <a:gd name="connsiteY33" fmla="*/ 2070976 h 5182843"/>
              <a:gd name="connsiteX34" fmla="*/ 1769680 w 7440403"/>
              <a:gd name="connsiteY34" fmla="*/ 1046217 h 5182843"/>
              <a:gd name="connsiteX35" fmla="*/ 2021928 w 7440403"/>
              <a:gd name="connsiteY35" fmla="*/ 841265 h 5182843"/>
              <a:gd name="connsiteX36" fmla="*/ 1940473 w 7440403"/>
              <a:gd name="connsiteY36" fmla="*/ 628431 h 5182843"/>
              <a:gd name="connsiteX37" fmla="*/ 1940473 w 7440403"/>
              <a:gd name="connsiteY37" fmla="*/ 247431 h 5182843"/>
              <a:gd name="connsiteX0" fmla="*/ 1940473 w 7440403"/>
              <a:gd name="connsiteY0" fmla="*/ 247431 h 5182843"/>
              <a:gd name="connsiteX1" fmla="*/ 2245273 w 7440403"/>
              <a:gd name="connsiteY1" fmla="*/ 18831 h 5182843"/>
              <a:gd name="connsiteX2" fmla="*/ 5064673 w 7440403"/>
              <a:gd name="connsiteY2" fmla="*/ 18830 h 5182843"/>
              <a:gd name="connsiteX3" fmla="*/ 5293273 w 7440403"/>
              <a:gd name="connsiteY3" fmla="*/ 247431 h 5182843"/>
              <a:gd name="connsiteX4" fmla="*/ 5293273 w 7440403"/>
              <a:gd name="connsiteY4" fmla="*/ 476031 h 5182843"/>
              <a:gd name="connsiteX5" fmla="*/ 5269625 w 7440403"/>
              <a:gd name="connsiteY5" fmla="*/ 715141 h 5182843"/>
              <a:gd name="connsiteX6" fmla="*/ 5293273 w 7440403"/>
              <a:gd name="connsiteY6" fmla="*/ 857031 h 5182843"/>
              <a:gd name="connsiteX7" fmla="*/ 5445673 w 7440403"/>
              <a:gd name="connsiteY7" fmla="*/ 1085631 h 5182843"/>
              <a:gd name="connsiteX8" fmla="*/ 5445673 w 7440403"/>
              <a:gd name="connsiteY8" fmla="*/ 1847631 h 5182843"/>
              <a:gd name="connsiteX9" fmla="*/ 5293273 w 7440403"/>
              <a:gd name="connsiteY9" fmla="*/ 2076231 h 5182843"/>
              <a:gd name="connsiteX10" fmla="*/ 5293273 w 7440403"/>
              <a:gd name="connsiteY10" fmla="*/ 2304831 h 5182843"/>
              <a:gd name="connsiteX11" fmla="*/ 7198273 w 7440403"/>
              <a:gd name="connsiteY11" fmla="*/ 2304831 h 5182843"/>
              <a:gd name="connsiteX12" fmla="*/ 7426873 w 7440403"/>
              <a:gd name="connsiteY12" fmla="*/ 2533431 h 5182843"/>
              <a:gd name="connsiteX13" fmla="*/ 7426873 w 7440403"/>
              <a:gd name="connsiteY13" fmla="*/ 2990631 h 5182843"/>
              <a:gd name="connsiteX14" fmla="*/ 7198273 w 7440403"/>
              <a:gd name="connsiteY14" fmla="*/ 3219231 h 5182843"/>
              <a:gd name="connsiteX15" fmla="*/ 5445674 w 7440403"/>
              <a:gd name="connsiteY15" fmla="*/ 3219231 h 5182843"/>
              <a:gd name="connsiteX16" fmla="*/ 5443045 w 7440403"/>
              <a:gd name="connsiteY16" fmla="*/ 3615997 h 5182843"/>
              <a:gd name="connsiteX17" fmla="*/ 5445674 w 7440403"/>
              <a:gd name="connsiteY17" fmla="*/ 4895631 h 5182843"/>
              <a:gd name="connsiteX18" fmla="*/ 5217074 w 7440403"/>
              <a:gd name="connsiteY18" fmla="*/ 5124232 h 5182843"/>
              <a:gd name="connsiteX19" fmla="*/ 2169074 w 7440403"/>
              <a:gd name="connsiteY19" fmla="*/ 5124232 h 5182843"/>
              <a:gd name="connsiteX20" fmla="*/ 1940474 w 7440403"/>
              <a:gd name="connsiteY20" fmla="*/ 4971832 h 5182843"/>
              <a:gd name="connsiteX21" fmla="*/ 1940474 w 7440403"/>
              <a:gd name="connsiteY21" fmla="*/ 4590832 h 5182843"/>
              <a:gd name="connsiteX22" fmla="*/ 2016674 w 7440403"/>
              <a:gd name="connsiteY22" fmla="*/ 4438432 h 5182843"/>
              <a:gd name="connsiteX23" fmla="*/ 2006163 w 7440403"/>
              <a:gd name="connsiteY23" fmla="*/ 4183555 h 5182843"/>
              <a:gd name="connsiteX24" fmla="*/ 1940474 w 7440403"/>
              <a:gd name="connsiteY24" fmla="*/ 4057432 h 5182843"/>
              <a:gd name="connsiteX25" fmla="*/ 1940474 w 7440403"/>
              <a:gd name="connsiteY25" fmla="*/ 3676432 h 5182843"/>
              <a:gd name="connsiteX26" fmla="*/ 2092875 w 7440403"/>
              <a:gd name="connsiteY26" fmla="*/ 3524032 h 5182843"/>
              <a:gd name="connsiteX27" fmla="*/ 2092875 w 7440403"/>
              <a:gd name="connsiteY27" fmla="*/ 3143032 h 5182843"/>
              <a:gd name="connsiteX28" fmla="*/ 319252 w 7440403"/>
              <a:gd name="connsiteY28" fmla="*/ 3127265 h 5182843"/>
              <a:gd name="connsiteX29" fmla="*/ 177363 w 7440403"/>
              <a:gd name="connsiteY29" fmla="*/ 2938079 h 5182843"/>
              <a:gd name="connsiteX30" fmla="*/ 193128 w 7440403"/>
              <a:gd name="connsiteY30" fmla="*/ 2370521 h 5182843"/>
              <a:gd name="connsiteX31" fmla="*/ 413845 w 7440403"/>
              <a:gd name="connsiteY31" fmla="*/ 2275928 h 5182843"/>
              <a:gd name="connsiteX32" fmla="*/ 1832742 w 7440403"/>
              <a:gd name="connsiteY32" fmla="*/ 2275928 h 5182843"/>
              <a:gd name="connsiteX33" fmla="*/ 1801211 w 7440403"/>
              <a:gd name="connsiteY33" fmla="*/ 2070976 h 5182843"/>
              <a:gd name="connsiteX34" fmla="*/ 1769680 w 7440403"/>
              <a:gd name="connsiteY34" fmla="*/ 1046217 h 5182843"/>
              <a:gd name="connsiteX35" fmla="*/ 2021928 w 7440403"/>
              <a:gd name="connsiteY35" fmla="*/ 841265 h 5182843"/>
              <a:gd name="connsiteX36" fmla="*/ 1940473 w 7440403"/>
              <a:gd name="connsiteY36" fmla="*/ 628431 h 5182843"/>
              <a:gd name="connsiteX37" fmla="*/ 1940473 w 7440403"/>
              <a:gd name="connsiteY37" fmla="*/ 247431 h 5182843"/>
              <a:gd name="connsiteX0" fmla="*/ 1940473 w 7440403"/>
              <a:gd name="connsiteY0" fmla="*/ 247431 h 5182843"/>
              <a:gd name="connsiteX1" fmla="*/ 2245273 w 7440403"/>
              <a:gd name="connsiteY1" fmla="*/ 18831 h 5182843"/>
              <a:gd name="connsiteX2" fmla="*/ 5064673 w 7440403"/>
              <a:gd name="connsiteY2" fmla="*/ 18830 h 5182843"/>
              <a:gd name="connsiteX3" fmla="*/ 5293273 w 7440403"/>
              <a:gd name="connsiteY3" fmla="*/ 247431 h 5182843"/>
              <a:gd name="connsiteX4" fmla="*/ 5293273 w 7440403"/>
              <a:gd name="connsiteY4" fmla="*/ 476031 h 5182843"/>
              <a:gd name="connsiteX5" fmla="*/ 5269625 w 7440403"/>
              <a:gd name="connsiteY5" fmla="*/ 715141 h 5182843"/>
              <a:gd name="connsiteX6" fmla="*/ 5293273 w 7440403"/>
              <a:gd name="connsiteY6" fmla="*/ 857031 h 5182843"/>
              <a:gd name="connsiteX7" fmla="*/ 5445673 w 7440403"/>
              <a:gd name="connsiteY7" fmla="*/ 1085631 h 5182843"/>
              <a:gd name="connsiteX8" fmla="*/ 5445673 w 7440403"/>
              <a:gd name="connsiteY8" fmla="*/ 1847631 h 5182843"/>
              <a:gd name="connsiteX9" fmla="*/ 5293273 w 7440403"/>
              <a:gd name="connsiteY9" fmla="*/ 2076231 h 5182843"/>
              <a:gd name="connsiteX10" fmla="*/ 5293273 w 7440403"/>
              <a:gd name="connsiteY10" fmla="*/ 2304831 h 5182843"/>
              <a:gd name="connsiteX11" fmla="*/ 7198273 w 7440403"/>
              <a:gd name="connsiteY11" fmla="*/ 2304831 h 5182843"/>
              <a:gd name="connsiteX12" fmla="*/ 7426873 w 7440403"/>
              <a:gd name="connsiteY12" fmla="*/ 2533431 h 5182843"/>
              <a:gd name="connsiteX13" fmla="*/ 7426873 w 7440403"/>
              <a:gd name="connsiteY13" fmla="*/ 2990631 h 5182843"/>
              <a:gd name="connsiteX14" fmla="*/ 7198273 w 7440403"/>
              <a:gd name="connsiteY14" fmla="*/ 3219231 h 5182843"/>
              <a:gd name="connsiteX15" fmla="*/ 5445674 w 7440403"/>
              <a:gd name="connsiteY15" fmla="*/ 3219231 h 5182843"/>
              <a:gd name="connsiteX16" fmla="*/ 5443045 w 7440403"/>
              <a:gd name="connsiteY16" fmla="*/ 3615997 h 5182843"/>
              <a:gd name="connsiteX17" fmla="*/ 5445674 w 7440403"/>
              <a:gd name="connsiteY17" fmla="*/ 4895631 h 5182843"/>
              <a:gd name="connsiteX18" fmla="*/ 5217074 w 7440403"/>
              <a:gd name="connsiteY18" fmla="*/ 5124232 h 5182843"/>
              <a:gd name="connsiteX19" fmla="*/ 2169074 w 7440403"/>
              <a:gd name="connsiteY19" fmla="*/ 5124232 h 5182843"/>
              <a:gd name="connsiteX20" fmla="*/ 1940474 w 7440403"/>
              <a:gd name="connsiteY20" fmla="*/ 4971832 h 5182843"/>
              <a:gd name="connsiteX21" fmla="*/ 1940474 w 7440403"/>
              <a:gd name="connsiteY21" fmla="*/ 4590832 h 5182843"/>
              <a:gd name="connsiteX22" fmla="*/ 2016674 w 7440403"/>
              <a:gd name="connsiteY22" fmla="*/ 4438432 h 5182843"/>
              <a:gd name="connsiteX23" fmla="*/ 2006163 w 7440403"/>
              <a:gd name="connsiteY23" fmla="*/ 4183555 h 5182843"/>
              <a:gd name="connsiteX24" fmla="*/ 1940474 w 7440403"/>
              <a:gd name="connsiteY24" fmla="*/ 4057432 h 5182843"/>
              <a:gd name="connsiteX25" fmla="*/ 1940474 w 7440403"/>
              <a:gd name="connsiteY25" fmla="*/ 3676432 h 5182843"/>
              <a:gd name="connsiteX26" fmla="*/ 2092875 w 7440403"/>
              <a:gd name="connsiteY26" fmla="*/ 3524032 h 5182843"/>
              <a:gd name="connsiteX27" fmla="*/ 2092875 w 7440403"/>
              <a:gd name="connsiteY27" fmla="*/ 3143032 h 5182843"/>
              <a:gd name="connsiteX28" fmla="*/ 319252 w 7440403"/>
              <a:gd name="connsiteY28" fmla="*/ 3127265 h 5182843"/>
              <a:gd name="connsiteX29" fmla="*/ 177363 w 7440403"/>
              <a:gd name="connsiteY29" fmla="*/ 2938079 h 5182843"/>
              <a:gd name="connsiteX30" fmla="*/ 193128 w 7440403"/>
              <a:gd name="connsiteY30" fmla="*/ 2370521 h 5182843"/>
              <a:gd name="connsiteX31" fmla="*/ 413845 w 7440403"/>
              <a:gd name="connsiteY31" fmla="*/ 2275928 h 5182843"/>
              <a:gd name="connsiteX32" fmla="*/ 1832742 w 7440403"/>
              <a:gd name="connsiteY32" fmla="*/ 2275928 h 5182843"/>
              <a:gd name="connsiteX33" fmla="*/ 1801211 w 7440403"/>
              <a:gd name="connsiteY33" fmla="*/ 2070976 h 5182843"/>
              <a:gd name="connsiteX34" fmla="*/ 1769680 w 7440403"/>
              <a:gd name="connsiteY34" fmla="*/ 1046217 h 5182843"/>
              <a:gd name="connsiteX35" fmla="*/ 2021928 w 7440403"/>
              <a:gd name="connsiteY35" fmla="*/ 841265 h 5182843"/>
              <a:gd name="connsiteX36" fmla="*/ 1940473 w 7440403"/>
              <a:gd name="connsiteY36" fmla="*/ 628431 h 5182843"/>
              <a:gd name="connsiteX37" fmla="*/ 1940473 w 7440403"/>
              <a:gd name="connsiteY37" fmla="*/ 247431 h 5182843"/>
              <a:gd name="connsiteX0" fmla="*/ 1940473 w 7440403"/>
              <a:gd name="connsiteY0" fmla="*/ 247431 h 5182843"/>
              <a:gd name="connsiteX1" fmla="*/ 2245273 w 7440403"/>
              <a:gd name="connsiteY1" fmla="*/ 18831 h 5182843"/>
              <a:gd name="connsiteX2" fmla="*/ 5064673 w 7440403"/>
              <a:gd name="connsiteY2" fmla="*/ 18830 h 5182843"/>
              <a:gd name="connsiteX3" fmla="*/ 5293273 w 7440403"/>
              <a:gd name="connsiteY3" fmla="*/ 247431 h 5182843"/>
              <a:gd name="connsiteX4" fmla="*/ 5293273 w 7440403"/>
              <a:gd name="connsiteY4" fmla="*/ 476031 h 5182843"/>
              <a:gd name="connsiteX5" fmla="*/ 5269625 w 7440403"/>
              <a:gd name="connsiteY5" fmla="*/ 715141 h 5182843"/>
              <a:gd name="connsiteX6" fmla="*/ 5293273 w 7440403"/>
              <a:gd name="connsiteY6" fmla="*/ 857031 h 5182843"/>
              <a:gd name="connsiteX7" fmla="*/ 5445673 w 7440403"/>
              <a:gd name="connsiteY7" fmla="*/ 1085631 h 5182843"/>
              <a:gd name="connsiteX8" fmla="*/ 5445673 w 7440403"/>
              <a:gd name="connsiteY8" fmla="*/ 1847631 h 5182843"/>
              <a:gd name="connsiteX9" fmla="*/ 5293273 w 7440403"/>
              <a:gd name="connsiteY9" fmla="*/ 2076231 h 5182843"/>
              <a:gd name="connsiteX10" fmla="*/ 5293273 w 7440403"/>
              <a:gd name="connsiteY10" fmla="*/ 2304831 h 5182843"/>
              <a:gd name="connsiteX11" fmla="*/ 7198273 w 7440403"/>
              <a:gd name="connsiteY11" fmla="*/ 2304831 h 5182843"/>
              <a:gd name="connsiteX12" fmla="*/ 7426873 w 7440403"/>
              <a:gd name="connsiteY12" fmla="*/ 2533431 h 5182843"/>
              <a:gd name="connsiteX13" fmla="*/ 7426873 w 7440403"/>
              <a:gd name="connsiteY13" fmla="*/ 2990631 h 5182843"/>
              <a:gd name="connsiteX14" fmla="*/ 7198273 w 7440403"/>
              <a:gd name="connsiteY14" fmla="*/ 3219231 h 5182843"/>
              <a:gd name="connsiteX15" fmla="*/ 5445674 w 7440403"/>
              <a:gd name="connsiteY15" fmla="*/ 3219231 h 5182843"/>
              <a:gd name="connsiteX16" fmla="*/ 5443045 w 7440403"/>
              <a:gd name="connsiteY16" fmla="*/ 3615997 h 5182843"/>
              <a:gd name="connsiteX17" fmla="*/ 5445674 w 7440403"/>
              <a:gd name="connsiteY17" fmla="*/ 4895631 h 5182843"/>
              <a:gd name="connsiteX18" fmla="*/ 5217074 w 7440403"/>
              <a:gd name="connsiteY18" fmla="*/ 5124232 h 5182843"/>
              <a:gd name="connsiteX19" fmla="*/ 2169074 w 7440403"/>
              <a:gd name="connsiteY19" fmla="*/ 5124232 h 5182843"/>
              <a:gd name="connsiteX20" fmla="*/ 1940474 w 7440403"/>
              <a:gd name="connsiteY20" fmla="*/ 4971832 h 5182843"/>
              <a:gd name="connsiteX21" fmla="*/ 1940474 w 7440403"/>
              <a:gd name="connsiteY21" fmla="*/ 4590832 h 5182843"/>
              <a:gd name="connsiteX22" fmla="*/ 2016674 w 7440403"/>
              <a:gd name="connsiteY22" fmla="*/ 4438432 h 5182843"/>
              <a:gd name="connsiteX23" fmla="*/ 2006163 w 7440403"/>
              <a:gd name="connsiteY23" fmla="*/ 4183555 h 5182843"/>
              <a:gd name="connsiteX24" fmla="*/ 1940474 w 7440403"/>
              <a:gd name="connsiteY24" fmla="*/ 4057432 h 5182843"/>
              <a:gd name="connsiteX25" fmla="*/ 1940474 w 7440403"/>
              <a:gd name="connsiteY25" fmla="*/ 3676432 h 5182843"/>
              <a:gd name="connsiteX26" fmla="*/ 2092875 w 7440403"/>
              <a:gd name="connsiteY26" fmla="*/ 3524032 h 5182843"/>
              <a:gd name="connsiteX27" fmla="*/ 2092875 w 7440403"/>
              <a:gd name="connsiteY27" fmla="*/ 3143032 h 5182843"/>
              <a:gd name="connsiteX28" fmla="*/ 319252 w 7440403"/>
              <a:gd name="connsiteY28" fmla="*/ 3127265 h 5182843"/>
              <a:gd name="connsiteX29" fmla="*/ 177363 w 7440403"/>
              <a:gd name="connsiteY29" fmla="*/ 2938079 h 5182843"/>
              <a:gd name="connsiteX30" fmla="*/ 193128 w 7440403"/>
              <a:gd name="connsiteY30" fmla="*/ 2370521 h 5182843"/>
              <a:gd name="connsiteX31" fmla="*/ 413845 w 7440403"/>
              <a:gd name="connsiteY31" fmla="*/ 2275928 h 5182843"/>
              <a:gd name="connsiteX32" fmla="*/ 1832742 w 7440403"/>
              <a:gd name="connsiteY32" fmla="*/ 2275928 h 5182843"/>
              <a:gd name="connsiteX33" fmla="*/ 1801211 w 7440403"/>
              <a:gd name="connsiteY33" fmla="*/ 2070976 h 5182843"/>
              <a:gd name="connsiteX34" fmla="*/ 1769680 w 7440403"/>
              <a:gd name="connsiteY34" fmla="*/ 1046217 h 5182843"/>
              <a:gd name="connsiteX35" fmla="*/ 2021928 w 7440403"/>
              <a:gd name="connsiteY35" fmla="*/ 841265 h 5182843"/>
              <a:gd name="connsiteX36" fmla="*/ 1940473 w 7440403"/>
              <a:gd name="connsiteY36" fmla="*/ 628431 h 5182843"/>
              <a:gd name="connsiteX37" fmla="*/ 1940473 w 7440403"/>
              <a:gd name="connsiteY37" fmla="*/ 247431 h 5182843"/>
              <a:gd name="connsiteX0" fmla="*/ 1940473 w 7440403"/>
              <a:gd name="connsiteY0" fmla="*/ 247431 h 5182843"/>
              <a:gd name="connsiteX1" fmla="*/ 2245273 w 7440403"/>
              <a:gd name="connsiteY1" fmla="*/ 18831 h 5182843"/>
              <a:gd name="connsiteX2" fmla="*/ 5064673 w 7440403"/>
              <a:gd name="connsiteY2" fmla="*/ 18830 h 5182843"/>
              <a:gd name="connsiteX3" fmla="*/ 5293273 w 7440403"/>
              <a:gd name="connsiteY3" fmla="*/ 247431 h 5182843"/>
              <a:gd name="connsiteX4" fmla="*/ 5293273 w 7440403"/>
              <a:gd name="connsiteY4" fmla="*/ 476031 h 5182843"/>
              <a:gd name="connsiteX5" fmla="*/ 5269625 w 7440403"/>
              <a:gd name="connsiteY5" fmla="*/ 715141 h 5182843"/>
              <a:gd name="connsiteX6" fmla="*/ 5293273 w 7440403"/>
              <a:gd name="connsiteY6" fmla="*/ 857031 h 5182843"/>
              <a:gd name="connsiteX7" fmla="*/ 5445673 w 7440403"/>
              <a:gd name="connsiteY7" fmla="*/ 1085631 h 5182843"/>
              <a:gd name="connsiteX8" fmla="*/ 5445673 w 7440403"/>
              <a:gd name="connsiteY8" fmla="*/ 1847631 h 5182843"/>
              <a:gd name="connsiteX9" fmla="*/ 5293273 w 7440403"/>
              <a:gd name="connsiteY9" fmla="*/ 2076231 h 5182843"/>
              <a:gd name="connsiteX10" fmla="*/ 5293273 w 7440403"/>
              <a:gd name="connsiteY10" fmla="*/ 2304831 h 5182843"/>
              <a:gd name="connsiteX11" fmla="*/ 7198273 w 7440403"/>
              <a:gd name="connsiteY11" fmla="*/ 2304831 h 5182843"/>
              <a:gd name="connsiteX12" fmla="*/ 7426873 w 7440403"/>
              <a:gd name="connsiteY12" fmla="*/ 2533431 h 5182843"/>
              <a:gd name="connsiteX13" fmla="*/ 7426873 w 7440403"/>
              <a:gd name="connsiteY13" fmla="*/ 2990631 h 5182843"/>
              <a:gd name="connsiteX14" fmla="*/ 7198273 w 7440403"/>
              <a:gd name="connsiteY14" fmla="*/ 3219231 h 5182843"/>
              <a:gd name="connsiteX15" fmla="*/ 5445674 w 7440403"/>
              <a:gd name="connsiteY15" fmla="*/ 3219231 h 5182843"/>
              <a:gd name="connsiteX16" fmla="*/ 5443045 w 7440403"/>
              <a:gd name="connsiteY16" fmla="*/ 3615997 h 5182843"/>
              <a:gd name="connsiteX17" fmla="*/ 5445674 w 7440403"/>
              <a:gd name="connsiteY17" fmla="*/ 4895631 h 5182843"/>
              <a:gd name="connsiteX18" fmla="*/ 5217074 w 7440403"/>
              <a:gd name="connsiteY18" fmla="*/ 5124232 h 5182843"/>
              <a:gd name="connsiteX19" fmla="*/ 2169074 w 7440403"/>
              <a:gd name="connsiteY19" fmla="*/ 5124232 h 5182843"/>
              <a:gd name="connsiteX20" fmla="*/ 1940474 w 7440403"/>
              <a:gd name="connsiteY20" fmla="*/ 4971832 h 5182843"/>
              <a:gd name="connsiteX21" fmla="*/ 1940474 w 7440403"/>
              <a:gd name="connsiteY21" fmla="*/ 4590832 h 5182843"/>
              <a:gd name="connsiteX22" fmla="*/ 2016674 w 7440403"/>
              <a:gd name="connsiteY22" fmla="*/ 4438432 h 5182843"/>
              <a:gd name="connsiteX23" fmla="*/ 2006163 w 7440403"/>
              <a:gd name="connsiteY23" fmla="*/ 4183555 h 5182843"/>
              <a:gd name="connsiteX24" fmla="*/ 1940474 w 7440403"/>
              <a:gd name="connsiteY24" fmla="*/ 4057432 h 5182843"/>
              <a:gd name="connsiteX25" fmla="*/ 1940474 w 7440403"/>
              <a:gd name="connsiteY25" fmla="*/ 3676432 h 5182843"/>
              <a:gd name="connsiteX26" fmla="*/ 2092875 w 7440403"/>
              <a:gd name="connsiteY26" fmla="*/ 3524032 h 5182843"/>
              <a:gd name="connsiteX27" fmla="*/ 2092875 w 7440403"/>
              <a:gd name="connsiteY27" fmla="*/ 3143032 h 5182843"/>
              <a:gd name="connsiteX28" fmla="*/ 319252 w 7440403"/>
              <a:gd name="connsiteY28" fmla="*/ 3127265 h 5182843"/>
              <a:gd name="connsiteX29" fmla="*/ 177363 w 7440403"/>
              <a:gd name="connsiteY29" fmla="*/ 2938079 h 5182843"/>
              <a:gd name="connsiteX30" fmla="*/ 193128 w 7440403"/>
              <a:gd name="connsiteY30" fmla="*/ 2370521 h 5182843"/>
              <a:gd name="connsiteX31" fmla="*/ 413845 w 7440403"/>
              <a:gd name="connsiteY31" fmla="*/ 2275928 h 5182843"/>
              <a:gd name="connsiteX32" fmla="*/ 1832742 w 7440403"/>
              <a:gd name="connsiteY32" fmla="*/ 2275928 h 5182843"/>
              <a:gd name="connsiteX33" fmla="*/ 1801211 w 7440403"/>
              <a:gd name="connsiteY33" fmla="*/ 2070976 h 5182843"/>
              <a:gd name="connsiteX34" fmla="*/ 1769680 w 7440403"/>
              <a:gd name="connsiteY34" fmla="*/ 1046217 h 5182843"/>
              <a:gd name="connsiteX35" fmla="*/ 2021928 w 7440403"/>
              <a:gd name="connsiteY35" fmla="*/ 841265 h 5182843"/>
              <a:gd name="connsiteX36" fmla="*/ 1940473 w 7440403"/>
              <a:gd name="connsiteY36" fmla="*/ 628431 h 5182843"/>
              <a:gd name="connsiteX37" fmla="*/ 1940473 w 7440403"/>
              <a:gd name="connsiteY37" fmla="*/ 247431 h 5182843"/>
              <a:gd name="connsiteX0" fmla="*/ 1940473 w 7440403"/>
              <a:gd name="connsiteY0" fmla="*/ 247431 h 5182843"/>
              <a:gd name="connsiteX1" fmla="*/ 2245273 w 7440403"/>
              <a:gd name="connsiteY1" fmla="*/ 18831 h 5182843"/>
              <a:gd name="connsiteX2" fmla="*/ 5064673 w 7440403"/>
              <a:gd name="connsiteY2" fmla="*/ 18830 h 5182843"/>
              <a:gd name="connsiteX3" fmla="*/ 5293273 w 7440403"/>
              <a:gd name="connsiteY3" fmla="*/ 247431 h 5182843"/>
              <a:gd name="connsiteX4" fmla="*/ 5293273 w 7440403"/>
              <a:gd name="connsiteY4" fmla="*/ 476031 h 5182843"/>
              <a:gd name="connsiteX5" fmla="*/ 5269625 w 7440403"/>
              <a:gd name="connsiteY5" fmla="*/ 715141 h 5182843"/>
              <a:gd name="connsiteX6" fmla="*/ 5293273 w 7440403"/>
              <a:gd name="connsiteY6" fmla="*/ 857031 h 5182843"/>
              <a:gd name="connsiteX7" fmla="*/ 5445673 w 7440403"/>
              <a:gd name="connsiteY7" fmla="*/ 1085631 h 5182843"/>
              <a:gd name="connsiteX8" fmla="*/ 5445673 w 7440403"/>
              <a:gd name="connsiteY8" fmla="*/ 1847631 h 5182843"/>
              <a:gd name="connsiteX9" fmla="*/ 5293273 w 7440403"/>
              <a:gd name="connsiteY9" fmla="*/ 2076231 h 5182843"/>
              <a:gd name="connsiteX10" fmla="*/ 5293273 w 7440403"/>
              <a:gd name="connsiteY10" fmla="*/ 2304831 h 5182843"/>
              <a:gd name="connsiteX11" fmla="*/ 7198273 w 7440403"/>
              <a:gd name="connsiteY11" fmla="*/ 2304831 h 5182843"/>
              <a:gd name="connsiteX12" fmla="*/ 7426873 w 7440403"/>
              <a:gd name="connsiteY12" fmla="*/ 2533431 h 5182843"/>
              <a:gd name="connsiteX13" fmla="*/ 7426873 w 7440403"/>
              <a:gd name="connsiteY13" fmla="*/ 2990631 h 5182843"/>
              <a:gd name="connsiteX14" fmla="*/ 7198273 w 7440403"/>
              <a:gd name="connsiteY14" fmla="*/ 3219231 h 5182843"/>
              <a:gd name="connsiteX15" fmla="*/ 5445674 w 7440403"/>
              <a:gd name="connsiteY15" fmla="*/ 3219231 h 5182843"/>
              <a:gd name="connsiteX16" fmla="*/ 5443045 w 7440403"/>
              <a:gd name="connsiteY16" fmla="*/ 3615997 h 5182843"/>
              <a:gd name="connsiteX17" fmla="*/ 5445674 w 7440403"/>
              <a:gd name="connsiteY17" fmla="*/ 4895631 h 5182843"/>
              <a:gd name="connsiteX18" fmla="*/ 5217074 w 7440403"/>
              <a:gd name="connsiteY18" fmla="*/ 5124232 h 5182843"/>
              <a:gd name="connsiteX19" fmla="*/ 2169074 w 7440403"/>
              <a:gd name="connsiteY19" fmla="*/ 5124232 h 5182843"/>
              <a:gd name="connsiteX20" fmla="*/ 1940474 w 7440403"/>
              <a:gd name="connsiteY20" fmla="*/ 4971832 h 5182843"/>
              <a:gd name="connsiteX21" fmla="*/ 1940474 w 7440403"/>
              <a:gd name="connsiteY21" fmla="*/ 4590832 h 5182843"/>
              <a:gd name="connsiteX22" fmla="*/ 2016674 w 7440403"/>
              <a:gd name="connsiteY22" fmla="*/ 4438432 h 5182843"/>
              <a:gd name="connsiteX23" fmla="*/ 2006163 w 7440403"/>
              <a:gd name="connsiteY23" fmla="*/ 4183555 h 5182843"/>
              <a:gd name="connsiteX24" fmla="*/ 1940474 w 7440403"/>
              <a:gd name="connsiteY24" fmla="*/ 4057432 h 5182843"/>
              <a:gd name="connsiteX25" fmla="*/ 1940474 w 7440403"/>
              <a:gd name="connsiteY25" fmla="*/ 3676432 h 5182843"/>
              <a:gd name="connsiteX26" fmla="*/ 2092875 w 7440403"/>
              <a:gd name="connsiteY26" fmla="*/ 3524032 h 5182843"/>
              <a:gd name="connsiteX27" fmla="*/ 2092875 w 7440403"/>
              <a:gd name="connsiteY27" fmla="*/ 3143032 h 5182843"/>
              <a:gd name="connsiteX28" fmla="*/ 319252 w 7440403"/>
              <a:gd name="connsiteY28" fmla="*/ 3127265 h 5182843"/>
              <a:gd name="connsiteX29" fmla="*/ 177363 w 7440403"/>
              <a:gd name="connsiteY29" fmla="*/ 2938079 h 5182843"/>
              <a:gd name="connsiteX30" fmla="*/ 193128 w 7440403"/>
              <a:gd name="connsiteY30" fmla="*/ 2370521 h 5182843"/>
              <a:gd name="connsiteX31" fmla="*/ 413845 w 7440403"/>
              <a:gd name="connsiteY31" fmla="*/ 2275928 h 5182843"/>
              <a:gd name="connsiteX32" fmla="*/ 1832742 w 7440403"/>
              <a:gd name="connsiteY32" fmla="*/ 2275928 h 5182843"/>
              <a:gd name="connsiteX33" fmla="*/ 1801211 w 7440403"/>
              <a:gd name="connsiteY33" fmla="*/ 2070976 h 5182843"/>
              <a:gd name="connsiteX34" fmla="*/ 1769680 w 7440403"/>
              <a:gd name="connsiteY34" fmla="*/ 1046217 h 5182843"/>
              <a:gd name="connsiteX35" fmla="*/ 2021928 w 7440403"/>
              <a:gd name="connsiteY35" fmla="*/ 841265 h 5182843"/>
              <a:gd name="connsiteX36" fmla="*/ 1940473 w 7440403"/>
              <a:gd name="connsiteY36" fmla="*/ 628431 h 5182843"/>
              <a:gd name="connsiteX37" fmla="*/ 1940473 w 7440403"/>
              <a:gd name="connsiteY37" fmla="*/ 247431 h 5182843"/>
              <a:gd name="connsiteX0" fmla="*/ 1940473 w 7440403"/>
              <a:gd name="connsiteY0" fmla="*/ 247431 h 5182843"/>
              <a:gd name="connsiteX1" fmla="*/ 2245273 w 7440403"/>
              <a:gd name="connsiteY1" fmla="*/ 18831 h 5182843"/>
              <a:gd name="connsiteX2" fmla="*/ 5064673 w 7440403"/>
              <a:gd name="connsiteY2" fmla="*/ 18830 h 5182843"/>
              <a:gd name="connsiteX3" fmla="*/ 5293273 w 7440403"/>
              <a:gd name="connsiteY3" fmla="*/ 247431 h 5182843"/>
              <a:gd name="connsiteX4" fmla="*/ 5293273 w 7440403"/>
              <a:gd name="connsiteY4" fmla="*/ 476031 h 5182843"/>
              <a:gd name="connsiteX5" fmla="*/ 5269625 w 7440403"/>
              <a:gd name="connsiteY5" fmla="*/ 715141 h 5182843"/>
              <a:gd name="connsiteX6" fmla="*/ 5293273 w 7440403"/>
              <a:gd name="connsiteY6" fmla="*/ 857031 h 5182843"/>
              <a:gd name="connsiteX7" fmla="*/ 5445673 w 7440403"/>
              <a:gd name="connsiteY7" fmla="*/ 1085631 h 5182843"/>
              <a:gd name="connsiteX8" fmla="*/ 5445673 w 7440403"/>
              <a:gd name="connsiteY8" fmla="*/ 1847631 h 5182843"/>
              <a:gd name="connsiteX9" fmla="*/ 5293273 w 7440403"/>
              <a:gd name="connsiteY9" fmla="*/ 2076231 h 5182843"/>
              <a:gd name="connsiteX10" fmla="*/ 5293273 w 7440403"/>
              <a:gd name="connsiteY10" fmla="*/ 2304831 h 5182843"/>
              <a:gd name="connsiteX11" fmla="*/ 7198273 w 7440403"/>
              <a:gd name="connsiteY11" fmla="*/ 2304831 h 5182843"/>
              <a:gd name="connsiteX12" fmla="*/ 7426873 w 7440403"/>
              <a:gd name="connsiteY12" fmla="*/ 2533431 h 5182843"/>
              <a:gd name="connsiteX13" fmla="*/ 7426873 w 7440403"/>
              <a:gd name="connsiteY13" fmla="*/ 2990631 h 5182843"/>
              <a:gd name="connsiteX14" fmla="*/ 7198273 w 7440403"/>
              <a:gd name="connsiteY14" fmla="*/ 3219231 h 5182843"/>
              <a:gd name="connsiteX15" fmla="*/ 5445674 w 7440403"/>
              <a:gd name="connsiteY15" fmla="*/ 3219231 h 5182843"/>
              <a:gd name="connsiteX16" fmla="*/ 5443045 w 7440403"/>
              <a:gd name="connsiteY16" fmla="*/ 3615997 h 5182843"/>
              <a:gd name="connsiteX17" fmla="*/ 5445674 w 7440403"/>
              <a:gd name="connsiteY17" fmla="*/ 4895631 h 5182843"/>
              <a:gd name="connsiteX18" fmla="*/ 5217074 w 7440403"/>
              <a:gd name="connsiteY18" fmla="*/ 5124232 h 5182843"/>
              <a:gd name="connsiteX19" fmla="*/ 2169074 w 7440403"/>
              <a:gd name="connsiteY19" fmla="*/ 5124232 h 5182843"/>
              <a:gd name="connsiteX20" fmla="*/ 1940474 w 7440403"/>
              <a:gd name="connsiteY20" fmla="*/ 4971832 h 5182843"/>
              <a:gd name="connsiteX21" fmla="*/ 1940474 w 7440403"/>
              <a:gd name="connsiteY21" fmla="*/ 4590832 h 5182843"/>
              <a:gd name="connsiteX22" fmla="*/ 2016674 w 7440403"/>
              <a:gd name="connsiteY22" fmla="*/ 4438432 h 5182843"/>
              <a:gd name="connsiteX23" fmla="*/ 2006163 w 7440403"/>
              <a:gd name="connsiteY23" fmla="*/ 4183555 h 5182843"/>
              <a:gd name="connsiteX24" fmla="*/ 1940474 w 7440403"/>
              <a:gd name="connsiteY24" fmla="*/ 4057432 h 5182843"/>
              <a:gd name="connsiteX25" fmla="*/ 1940474 w 7440403"/>
              <a:gd name="connsiteY25" fmla="*/ 3676432 h 5182843"/>
              <a:gd name="connsiteX26" fmla="*/ 2092875 w 7440403"/>
              <a:gd name="connsiteY26" fmla="*/ 3524032 h 5182843"/>
              <a:gd name="connsiteX27" fmla="*/ 2092875 w 7440403"/>
              <a:gd name="connsiteY27" fmla="*/ 3143032 h 5182843"/>
              <a:gd name="connsiteX28" fmla="*/ 319252 w 7440403"/>
              <a:gd name="connsiteY28" fmla="*/ 3127265 h 5182843"/>
              <a:gd name="connsiteX29" fmla="*/ 177363 w 7440403"/>
              <a:gd name="connsiteY29" fmla="*/ 2938079 h 5182843"/>
              <a:gd name="connsiteX30" fmla="*/ 193128 w 7440403"/>
              <a:gd name="connsiteY30" fmla="*/ 2370521 h 5182843"/>
              <a:gd name="connsiteX31" fmla="*/ 413845 w 7440403"/>
              <a:gd name="connsiteY31" fmla="*/ 2275928 h 5182843"/>
              <a:gd name="connsiteX32" fmla="*/ 1832742 w 7440403"/>
              <a:gd name="connsiteY32" fmla="*/ 2275928 h 5182843"/>
              <a:gd name="connsiteX33" fmla="*/ 1801211 w 7440403"/>
              <a:gd name="connsiteY33" fmla="*/ 2070976 h 5182843"/>
              <a:gd name="connsiteX34" fmla="*/ 1769680 w 7440403"/>
              <a:gd name="connsiteY34" fmla="*/ 1046217 h 5182843"/>
              <a:gd name="connsiteX35" fmla="*/ 2021928 w 7440403"/>
              <a:gd name="connsiteY35" fmla="*/ 841265 h 5182843"/>
              <a:gd name="connsiteX36" fmla="*/ 1940473 w 7440403"/>
              <a:gd name="connsiteY36" fmla="*/ 628431 h 5182843"/>
              <a:gd name="connsiteX37" fmla="*/ 1940473 w 7440403"/>
              <a:gd name="connsiteY37" fmla="*/ 247431 h 5182843"/>
              <a:gd name="connsiteX0" fmla="*/ 1940473 w 7440403"/>
              <a:gd name="connsiteY0" fmla="*/ 247431 h 5182843"/>
              <a:gd name="connsiteX1" fmla="*/ 2245273 w 7440403"/>
              <a:gd name="connsiteY1" fmla="*/ 18831 h 5182843"/>
              <a:gd name="connsiteX2" fmla="*/ 5064673 w 7440403"/>
              <a:gd name="connsiteY2" fmla="*/ 18830 h 5182843"/>
              <a:gd name="connsiteX3" fmla="*/ 5293273 w 7440403"/>
              <a:gd name="connsiteY3" fmla="*/ 247431 h 5182843"/>
              <a:gd name="connsiteX4" fmla="*/ 5293273 w 7440403"/>
              <a:gd name="connsiteY4" fmla="*/ 476031 h 5182843"/>
              <a:gd name="connsiteX5" fmla="*/ 5269625 w 7440403"/>
              <a:gd name="connsiteY5" fmla="*/ 715141 h 5182843"/>
              <a:gd name="connsiteX6" fmla="*/ 5293273 w 7440403"/>
              <a:gd name="connsiteY6" fmla="*/ 857031 h 5182843"/>
              <a:gd name="connsiteX7" fmla="*/ 5445673 w 7440403"/>
              <a:gd name="connsiteY7" fmla="*/ 1085631 h 5182843"/>
              <a:gd name="connsiteX8" fmla="*/ 5445673 w 7440403"/>
              <a:gd name="connsiteY8" fmla="*/ 1847631 h 5182843"/>
              <a:gd name="connsiteX9" fmla="*/ 5293273 w 7440403"/>
              <a:gd name="connsiteY9" fmla="*/ 2076231 h 5182843"/>
              <a:gd name="connsiteX10" fmla="*/ 5293273 w 7440403"/>
              <a:gd name="connsiteY10" fmla="*/ 2304831 h 5182843"/>
              <a:gd name="connsiteX11" fmla="*/ 7198273 w 7440403"/>
              <a:gd name="connsiteY11" fmla="*/ 2304831 h 5182843"/>
              <a:gd name="connsiteX12" fmla="*/ 7426873 w 7440403"/>
              <a:gd name="connsiteY12" fmla="*/ 2533431 h 5182843"/>
              <a:gd name="connsiteX13" fmla="*/ 7426873 w 7440403"/>
              <a:gd name="connsiteY13" fmla="*/ 2990631 h 5182843"/>
              <a:gd name="connsiteX14" fmla="*/ 7198273 w 7440403"/>
              <a:gd name="connsiteY14" fmla="*/ 3219231 h 5182843"/>
              <a:gd name="connsiteX15" fmla="*/ 5445674 w 7440403"/>
              <a:gd name="connsiteY15" fmla="*/ 3219231 h 5182843"/>
              <a:gd name="connsiteX16" fmla="*/ 5443045 w 7440403"/>
              <a:gd name="connsiteY16" fmla="*/ 3615997 h 5182843"/>
              <a:gd name="connsiteX17" fmla="*/ 5445674 w 7440403"/>
              <a:gd name="connsiteY17" fmla="*/ 4895631 h 5182843"/>
              <a:gd name="connsiteX18" fmla="*/ 5217074 w 7440403"/>
              <a:gd name="connsiteY18" fmla="*/ 5124232 h 5182843"/>
              <a:gd name="connsiteX19" fmla="*/ 2169074 w 7440403"/>
              <a:gd name="connsiteY19" fmla="*/ 5124232 h 5182843"/>
              <a:gd name="connsiteX20" fmla="*/ 1940474 w 7440403"/>
              <a:gd name="connsiteY20" fmla="*/ 4971832 h 5182843"/>
              <a:gd name="connsiteX21" fmla="*/ 1940474 w 7440403"/>
              <a:gd name="connsiteY21" fmla="*/ 4590832 h 5182843"/>
              <a:gd name="connsiteX22" fmla="*/ 2016674 w 7440403"/>
              <a:gd name="connsiteY22" fmla="*/ 4438432 h 5182843"/>
              <a:gd name="connsiteX23" fmla="*/ 2006163 w 7440403"/>
              <a:gd name="connsiteY23" fmla="*/ 4183555 h 5182843"/>
              <a:gd name="connsiteX24" fmla="*/ 1940474 w 7440403"/>
              <a:gd name="connsiteY24" fmla="*/ 4057432 h 5182843"/>
              <a:gd name="connsiteX25" fmla="*/ 1940474 w 7440403"/>
              <a:gd name="connsiteY25" fmla="*/ 3676432 h 5182843"/>
              <a:gd name="connsiteX26" fmla="*/ 2092875 w 7440403"/>
              <a:gd name="connsiteY26" fmla="*/ 3524032 h 5182843"/>
              <a:gd name="connsiteX27" fmla="*/ 2092875 w 7440403"/>
              <a:gd name="connsiteY27" fmla="*/ 3143032 h 5182843"/>
              <a:gd name="connsiteX28" fmla="*/ 319252 w 7440403"/>
              <a:gd name="connsiteY28" fmla="*/ 3127265 h 5182843"/>
              <a:gd name="connsiteX29" fmla="*/ 177363 w 7440403"/>
              <a:gd name="connsiteY29" fmla="*/ 2938079 h 5182843"/>
              <a:gd name="connsiteX30" fmla="*/ 193128 w 7440403"/>
              <a:gd name="connsiteY30" fmla="*/ 2370521 h 5182843"/>
              <a:gd name="connsiteX31" fmla="*/ 413845 w 7440403"/>
              <a:gd name="connsiteY31" fmla="*/ 2275928 h 5182843"/>
              <a:gd name="connsiteX32" fmla="*/ 1832742 w 7440403"/>
              <a:gd name="connsiteY32" fmla="*/ 2275928 h 5182843"/>
              <a:gd name="connsiteX33" fmla="*/ 1801211 w 7440403"/>
              <a:gd name="connsiteY33" fmla="*/ 2070976 h 5182843"/>
              <a:gd name="connsiteX34" fmla="*/ 1769680 w 7440403"/>
              <a:gd name="connsiteY34" fmla="*/ 1046217 h 5182843"/>
              <a:gd name="connsiteX35" fmla="*/ 2021928 w 7440403"/>
              <a:gd name="connsiteY35" fmla="*/ 841265 h 5182843"/>
              <a:gd name="connsiteX36" fmla="*/ 1940473 w 7440403"/>
              <a:gd name="connsiteY36" fmla="*/ 628431 h 5182843"/>
              <a:gd name="connsiteX37" fmla="*/ 1940473 w 7440403"/>
              <a:gd name="connsiteY37" fmla="*/ 247431 h 5182843"/>
              <a:gd name="connsiteX0" fmla="*/ 1940473 w 7440403"/>
              <a:gd name="connsiteY0" fmla="*/ 247431 h 5182843"/>
              <a:gd name="connsiteX1" fmla="*/ 2245273 w 7440403"/>
              <a:gd name="connsiteY1" fmla="*/ 18831 h 5182843"/>
              <a:gd name="connsiteX2" fmla="*/ 5064673 w 7440403"/>
              <a:gd name="connsiteY2" fmla="*/ 18830 h 5182843"/>
              <a:gd name="connsiteX3" fmla="*/ 5293273 w 7440403"/>
              <a:gd name="connsiteY3" fmla="*/ 247431 h 5182843"/>
              <a:gd name="connsiteX4" fmla="*/ 5293273 w 7440403"/>
              <a:gd name="connsiteY4" fmla="*/ 476031 h 5182843"/>
              <a:gd name="connsiteX5" fmla="*/ 5269625 w 7440403"/>
              <a:gd name="connsiteY5" fmla="*/ 715141 h 5182843"/>
              <a:gd name="connsiteX6" fmla="*/ 5293273 w 7440403"/>
              <a:gd name="connsiteY6" fmla="*/ 857031 h 5182843"/>
              <a:gd name="connsiteX7" fmla="*/ 5445673 w 7440403"/>
              <a:gd name="connsiteY7" fmla="*/ 1085631 h 5182843"/>
              <a:gd name="connsiteX8" fmla="*/ 5445673 w 7440403"/>
              <a:gd name="connsiteY8" fmla="*/ 1847631 h 5182843"/>
              <a:gd name="connsiteX9" fmla="*/ 5293273 w 7440403"/>
              <a:gd name="connsiteY9" fmla="*/ 2076231 h 5182843"/>
              <a:gd name="connsiteX10" fmla="*/ 5293273 w 7440403"/>
              <a:gd name="connsiteY10" fmla="*/ 2304831 h 5182843"/>
              <a:gd name="connsiteX11" fmla="*/ 7198273 w 7440403"/>
              <a:gd name="connsiteY11" fmla="*/ 2304831 h 5182843"/>
              <a:gd name="connsiteX12" fmla="*/ 7426873 w 7440403"/>
              <a:gd name="connsiteY12" fmla="*/ 2533431 h 5182843"/>
              <a:gd name="connsiteX13" fmla="*/ 7426873 w 7440403"/>
              <a:gd name="connsiteY13" fmla="*/ 2990631 h 5182843"/>
              <a:gd name="connsiteX14" fmla="*/ 7198273 w 7440403"/>
              <a:gd name="connsiteY14" fmla="*/ 3219231 h 5182843"/>
              <a:gd name="connsiteX15" fmla="*/ 5445674 w 7440403"/>
              <a:gd name="connsiteY15" fmla="*/ 3219231 h 5182843"/>
              <a:gd name="connsiteX16" fmla="*/ 5443045 w 7440403"/>
              <a:gd name="connsiteY16" fmla="*/ 3615997 h 5182843"/>
              <a:gd name="connsiteX17" fmla="*/ 5445674 w 7440403"/>
              <a:gd name="connsiteY17" fmla="*/ 4895631 h 5182843"/>
              <a:gd name="connsiteX18" fmla="*/ 5217074 w 7440403"/>
              <a:gd name="connsiteY18" fmla="*/ 5124232 h 5182843"/>
              <a:gd name="connsiteX19" fmla="*/ 2169074 w 7440403"/>
              <a:gd name="connsiteY19" fmla="*/ 5124232 h 5182843"/>
              <a:gd name="connsiteX20" fmla="*/ 1940474 w 7440403"/>
              <a:gd name="connsiteY20" fmla="*/ 4971832 h 5182843"/>
              <a:gd name="connsiteX21" fmla="*/ 1940474 w 7440403"/>
              <a:gd name="connsiteY21" fmla="*/ 4590832 h 5182843"/>
              <a:gd name="connsiteX22" fmla="*/ 2016674 w 7440403"/>
              <a:gd name="connsiteY22" fmla="*/ 4438432 h 5182843"/>
              <a:gd name="connsiteX23" fmla="*/ 2006163 w 7440403"/>
              <a:gd name="connsiteY23" fmla="*/ 4183555 h 5182843"/>
              <a:gd name="connsiteX24" fmla="*/ 1940474 w 7440403"/>
              <a:gd name="connsiteY24" fmla="*/ 4057432 h 5182843"/>
              <a:gd name="connsiteX25" fmla="*/ 1940474 w 7440403"/>
              <a:gd name="connsiteY25" fmla="*/ 3676432 h 5182843"/>
              <a:gd name="connsiteX26" fmla="*/ 2092875 w 7440403"/>
              <a:gd name="connsiteY26" fmla="*/ 3524032 h 5182843"/>
              <a:gd name="connsiteX27" fmla="*/ 2092875 w 7440403"/>
              <a:gd name="connsiteY27" fmla="*/ 3143032 h 5182843"/>
              <a:gd name="connsiteX28" fmla="*/ 319252 w 7440403"/>
              <a:gd name="connsiteY28" fmla="*/ 3127265 h 5182843"/>
              <a:gd name="connsiteX29" fmla="*/ 177363 w 7440403"/>
              <a:gd name="connsiteY29" fmla="*/ 2938079 h 5182843"/>
              <a:gd name="connsiteX30" fmla="*/ 193128 w 7440403"/>
              <a:gd name="connsiteY30" fmla="*/ 2370521 h 5182843"/>
              <a:gd name="connsiteX31" fmla="*/ 413845 w 7440403"/>
              <a:gd name="connsiteY31" fmla="*/ 2275928 h 5182843"/>
              <a:gd name="connsiteX32" fmla="*/ 1832742 w 7440403"/>
              <a:gd name="connsiteY32" fmla="*/ 2275928 h 5182843"/>
              <a:gd name="connsiteX33" fmla="*/ 1801211 w 7440403"/>
              <a:gd name="connsiteY33" fmla="*/ 2070976 h 5182843"/>
              <a:gd name="connsiteX34" fmla="*/ 1769680 w 7440403"/>
              <a:gd name="connsiteY34" fmla="*/ 1046217 h 5182843"/>
              <a:gd name="connsiteX35" fmla="*/ 2021928 w 7440403"/>
              <a:gd name="connsiteY35" fmla="*/ 841265 h 5182843"/>
              <a:gd name="connsiteX36" fmla="*/ 1940473 w 7440403"/>
              <a:gd name="connsiteY36" fmla="*/ 628431 h 5182843"/>
              <a:gd name="connsiteX37" fmla="*/ 1940473 w 7440403"/>
              <a:gd name="connsiteY37" fmla="*/ 247431 h 5182843"/>
              <a:gd name="connsiteX0" fmla="*/ 1940473 w 7440403"/>
              <a:gd name="connsiteY0" fmla="*/ 247431 h 5182843"/>
              <a:gd name="connsiteX1" fmla="*/ 2245273 w 7440403"/>
              <a:gd name="connsiteY1" fmla="*/ 18831 h 5182843"/>
              <a:gd name="connsiteX2" fmla="*/ 5064673 w 7440403"/>
              <a:gd name="connsiteY2" fmla="*/ 18830 h 5182843"/>
              <a:gd name="connsiteX3" fmla="*/ 5293273 w 7440403"/>
              <a:gd name="connsiteY3" fmla="*/ 247431 h 5182843"/>
              <a:gd name="connsiteX4" fmla="*/ 5293273 w 7440403"/>
              <a:gd name="connsiteY4" fmla="*/ 476031 h 5182843"/>
              <a:gd name="connsiteX5" fmla="*/ 5269625 w 7440403"/>
              <a:gd name="connsiteY5" fmla="*/ 715141 h 5182843"/>
              <a:gd name="connsiteX6" fmla="*/ 5293273 w 7440403"/>
              <a:gd name="connsiteY6" fmla="*/ 857031 h 5182843"/>
              <a:gd name="connsiteX7" fmla="*/ 5445673 w 7440403"/>
              <a:gd name="connsiteY7" fmla="*/ 1085631 h 5182843"/>
              <a:gd name="connsiteX8" fmla="*/ 5445673 w 7440403"/>
              <a:gd name="connsiteY8" fmla="*/ 1847631 h 5182843"/>
              <a:gd name="connsiteX9" fmla="*/ 5293273 w 7440403"/>
              <a:gd name="connsiteY9" fmla="*/ 2076231 h 5182843"/>
              <a:gd name="connsiteX10" fmla="*/ 5293273 w 7440403"/>
              <a:gd name="connsiteY10" fmla="*/ 2304831 h 5182843"/>
              <a:gd name="connsiteX11" fmla="*/ 7198273 w 7440403"/>
              <a:gd name="connsiteY11" fmla="*/ 2304831 h 5182843"/>
              <a:gd name="connsiteX12" fmla="*/ 7426873 w 7440403"/>
              <a:gd name="connsiteY12" fmla="*/ 2533431 h 5182843"/>
              <a:gd name="connsiteX13" fmla="*/ 7426873 w 7440403"/>
              <a:gd name="connsiteY13" fmla="*/ 2990631 h 5182843"/>
              <a:gd name="connsiteX14" fmla="*/ 7198273 w 7440403"/>
              <a:gd name="connsiteY14" fmla="*/ 3219231 h 5182843"/>
              <a:gd name="connsiteX15" fmla="*/ 5445674 w 7440403"/>
              <a:gd name="connsiteY15" fmla="*/ 3219231 h 5182843"/>
              <a:gd name="connsiteX16" fmla="*/ 5443045 w 7440403"/>
              <a:gd name="connsiteY16" fmla="*/ 3615997 h 5182843"/>
              <a:gd name="connsiteX17" fmla="*/ 5445674 w 7440403"/>
              <a:gd name="connsiteY17" fmla="*/ 4895631 h 5182843"/>
              <a:gd name="connsiteX18" fmla="*/ 5217074 w 7440403"/>
              <a:gd name="connsiteY18" fmla="*/ 5124232 h 5182843"/>
              <a:gd name="connsiteX19" fmla="*/ 2169074 w 7440403"/>
              <a:gd name="connsiteY19" fmla="*/ 5124232 h 5182843"/>
              <a:gd name="connsiteX20" fmla="*/ 1940474 w 7440403"/>
              <a:gd name="connsiteY20" fmla="*/ 4971832 h 5182843"/>
              <a:gd name="connsiteX21" fmla="*/ 1940474 w 7440403"/>
              <a:gd name="connsiteY21" fmla="*/ 4590832 h 5182843"/>
              <a:gd name="connsiteX22" fmla="*/ 2016674 w 7440403"/>
              <a:gd name="connsiteY22" fmla="*/ 4438432 h 5182843"/>
              <a:gd name="connsiteX23" fmla="*/ 2006163 w 7440403"/>
              <a:gd name="connsiteY23" fmla="*/ 4183555 h 5182843"/>
              <a:gd name="connsiteX24" fmla="*/ 1940474 w 7440403"/>
              <a:gd name="connsiteY24" fmla="*/ 4057432 h 5182843"/>
              <a:gd name="connsiteX25" fmla="*/ 1940474 w 7440403"/>
              <a:gd name="connsiteY25" fmla="*/ 3676432 h 5182843"/>
              <a:gd name="connsiteX26" fmla="*/ 2092875 w 7440403"/>
              <a:gd name="connsiteY26" fmla="*/ 3524032 h 5182843"/>
              <a:gd name="connsiteX27" fmla="*/ 2092875 w 7440403"/>
              <a:gd name="connsiteY27" fmla="*/ 3143032 h 5182843"/>
              <a:gd name="connsiteX28" fmla="*/ 319252 w 7440403"/>
              <a:gd name="connsiteY28" fmla="*/ 3127265 h 5182843"/>
              <a:gd name="connsiteX29" fmla="*/ 177363 w 7440403"/>
              <a:gd name="connsiteY29" fmla="*/ 2938079 h 5182843"/>
              <a:gd name="connsiteX30" fmla="*/ 193128 w 7440403"/>
              <a:gd name="connsiteY30" fmla="*/ 2370521 h 5182843"/>
              <a:gd name="connsiteX31" fmla="*/ 413845 w 7440403"/>
              <a:gd name="connsiteY31" fmla="*/ 2275928 h 5182843"/>
              <a:gd name="connsiteX32" fmla="*/ 1832742 w 7440403"/>
              <a:gd name="connsiteY32" fmla="*/ 2275928 h 5182843"/>
              <a:gd name="connsiteX33" fmla="*/ 1801211 w 7440403"/>
              <a:gd name="connsiteY33" fmla="*/ 2070976 h 5182843"/>
              <a:gd name="connsiteX34" fmla="*/ 1769680 w 7440403"/>
              <a:gd name="connsiteY34" fmla="*/ 1046217 h 5182843"/>
              <a:gd name="connsiteX35" fmla="*/ 2021928 w 7440403"/>
              <a:gd name="connsiteY35" fmla="*/ 841265 h 5182843"/>
              <a:gd name="connsiteX36" fmla="*/ 1940473 w 7440403"/>
              <a:gd name="connsiteY36" fmla="*/ 628431 h 5182843"/>
              <a:gd name="connsiteX37" fmla="*/ 1940473 w 7440403"/>
              <a:gd name="connsiteY37" fmla="*/ 247431 h 5182843"/>
              <a:gd name="connsiteX0" fmla="*/ 1940473 w 7440403"/>
              <a:gd name="connsiteY0" fmla="*/ 247431 h 5182843"/>
              <a:gd name="connsiteX1" fmla="*/ 2245273 w 7440403"/>
              <a:gd name="connsiteY1" fmla="*/ 18831 h 5182843"/>
              <a:gd name="connsiteX2" fmla="*/ 5064673 w 7440403"/>
              <a:gd name="connsiteY2" fmla="*/ 18830 h 5182843"/>
              <a:gd name="connsiteX3" fmla="*/ 5293273 w 7440403"/>
              <a:gd name="connsiteY3" fmla="*/ 247431 h 5182843"/>
              <a:gd name="connsiteX4" fmla="*/ 5293273 w 7440403"/>
              <a:gd name="connsiteY4" fmla="*/ 476031 h 5182843"/>
              <a:gd name="connsiteX5" fmla="*/ 5269625 w 7440403"/>
              <a:gd name="connsiteY5" fmla="*/ 715141 h 5182843"/>
              <a:gd name="connsiteX6" fmla="*/ 5293273 w 7440403"/>
              <a:gd name="connsiteY6" fmla="*/ 857031 h 5182843"/>
              <a:gd name="connsiteX7" fmla="*/ 5445673 w 7440403"/>
              <a:gd name="connsiteY7" fmla="*/ 1085631 h 5182843"/>
              <a:gd name="connsiteX8" fmla="*/ 5445673 w 7440403"/>
              <a:gd name="connsiteY8" fmla="*/ 1847631 h 5182843"/>
              <a:gd name="connsiteX9" fmla="*/ 5293273 w 7440403"/>
              <a:gd name="connsiteY9" fmla="*/ 2076231 h 5182843"/>
              <a:gd name="connsiteX10" fmla="*/ 5293273 w 7440403"/>
              <a:gd name="connsiteY10" fmla="*/ 2304831 h 5182843"/>
              <a:gd name="connsiteX11" fmla="*/ 7198273 w 7440403"/>
              <a:gd name="connsiteY11" fmla="*/ 2304831 h 5182843"/>
              <a:gd name="connsiteX12" fmla="*/ 7426873 w 7440403"/>
              <a:gd name="connsiteY12" fmla="*/ 2533431 h 5182843"/>
              <a:gd name="connsiteX13" fmla="*/ 7426873 w 7440403"/>
              <a:gd name="connsiteY13" fmla="*/ 2990631 h 5182843"/>
              <a:gd name="connsiteX14" fmla="*/ 7198273 w 7440403"/>
              <a:gd name="connsiteY14" fmla="*/ 3219231 h 5182843"/>
              <a:gd name="connsiteX15" fmla="*/ 5445674 w 7440403"/>
              <a:gd name="connsiteY15" fmla="*/ 3219231 h 5182843"/>
              <a:gd name="connsiteX16" fmla="*/ 5443045 w 7440403"/>
              <a:gd name="connsiteY16" fmla="*/ 3615997 h 5182843"/>
              <a:gd name="connsiteX17" fmla="*/ 5445674 w 7440403"/>
              <a:gd name="connsiteY17" fmla="*/ 4895631 h 5182843"/>
              <a:gd name="connsiteX18" fmla="*/ 5217074 w 7440403"/>
              <a:gd name="connsiteY18" fmla="*/ 5124232 h 5182843"/>
              <a:gd name="connsiteX19" fmla="*/ 2169074 w 7440403"/>
              <a:gd name="connsiteY19" fmla="*/ 5124232 h 5182843"/>
              <a:gd name="connsiteX20" fmla="*/ 1940474 w 7440403"/>
              <a:gd name="connsiteY20" fmla="*/ 4971832 h 5182843"/>
              <a:gd name="connsiteX21" fmla="*/ 1940474 w 7440403"/>
              <a:gd name="connsiteY21" fmla="*/ 4590832 h 5182843"/>
              <a:gd name="connsiteX22" fmla="*/ 2016674 w 7440403"/>
              <a:gd name="connsiteY22" fmla="*/ 4438432 h 5182843"/>
              <a:gd name="connsiteX23" fmla="*/ 2006163 w 7440403"/>
              <a:gd name="connsiteY23" fmla="*/ 4183555 h 5182843"/>
              <a:gd name="connsiteX24" fmla="*/ 1940474 w 7440403"/>
              <a:gd name="connsiteY24" fmla="*/ 4057432 h 5182843"/>
              <a:gd name="connsiteX25" fmla="*/ 1940474 w 7440403"/>
              <a:gd name="connsiteY25" fmla="*/ 3676432 h 5182843"/>
              <a:gd name="connsiteX26" fmla="*/ 2092875 w 7440403"/>
              <a:gd name="connsiteY26" fmla="*/ 3524032 h 5182843"/>
              <a:gd name="connsiteX27" fmla="*/ 2092875 w 7440403"/>
              <a:gd name="connsiteY27" fmla="*/ 3143032 h 5182843"/>
              <a:gd name="connsiteX28" fmla="*/ 319252 w 7440403"/>
              <a:gd name="connsiteY28" fmla="*/ 3127265 h 5182843"/>
              <a:gd name="connsiteX29" fmla="*/ 177363 w 7440403"/>
              <a:gd name="connsiteY29" fmla="*/ 2938079 h 5182843"/>
              <a:gd name="connsiteX30" fmla="*/ 193128 w 7440403"/>
              <a:gd name="connsiteY30" fmla="*/ 2370521 h 5182843"/>
              <a:gd name="connsiteX31" fmla="*/ 413845 w 7440403"/>
              <a:gd name="connsiteY31" fmla="*/ 2275928 h 5182843"/>
              <a:gd name="connsiteX32" fmla="*/ 1832742 w 7440403"/>
              <a:gd name="connsiteY32" fmla="*/ 2275928 h 5182843"/>
              <a:gd name="connsiteX33" fmla="*/ 1801211 w 7440403"/>
              <a:gd name="connsiteY33" fmla="*/ 2070976 h 5182843"/>
              <a:gd name="connsiteX34" fmla="*/ 1769680 w 7440403"/>
              <a:gd name="connsiteY34" fmla="*/ 1046217 h 5182843"/>
              <a:gd name="connsiteX35" fmla="*/ 2021928 w 7440403"/>
              <a:gd name="connsiteY35" fmla="*/ 841265 h 5182843"/>
              <a:gd name="connsiteX36" fmla="*/ 1940473 w 7440403"/>
              <a:gd name="connsiteY36" fmla="*/ 628431 h 5182843"/>
              <a:gd name="connsiteX37" fmla="*/ 1940473 w 7440403"/>
              <a:gd name="connsiteY37" fmla="*/ 247431 h 5182843"/>
              <a:gd name="connsiteX0" fmla="*/ 1940473 w 7440403"/>
              <a:gd name="connsiteY0" fmla="*/ 247431 h 5182843"/>
              <a:gd name="connsiteX1" fmla="*/ 2245273 w 7440403"/>
              <a:gd name="connsiteY1" fmla="*/ 18831 h 5182843"/>
              <a:gd name="connsiteX2" fmla="*/ 5064673 w 7440403"/>
              <a:gd name="connsiteY2" fmla="*/ 18830 h 5182843"/>
              <a:gd name="connsiteX3" fmla="*/ 5293273 w 7440403"/>
              <a:gd name="connsiteY3" fmla="*/ 247431 h 5182843"/>
              <a:gd name="connsiteX4" fmla="*/ 5293273 w 7440403"/>
              <a:gd name="connsiteY4" fmla="*/ 476031 h 5182843"/>
              <a:gd name="connsiteX5" fmla="*/ 5269625 w 7440403"/>
              <a:gd name="connsiteY5" fmla="*/ 715141 h 5182843"/>
              <a:gd name="connsiteX6" fmla="*/ 5293273 w 7440403"/>
              <a:gd name="connsiteY6" fmla="*/ 857031 h 5182843"/>
              <a:gd name="connsiteX7" fmla="*/ 5445673 w 7440403"/>
              <a:gd name="connsiteY7" fmla="*/ 1085631 h 5182843"/>
              <a:gd name="connsiteX8" fmla="*/ 5445673 w 7440403"/>
              <a:gd name="connsiteY8" fmla="*/ 1847631 h 5182843"/>
              <a:gd name="connsiteX9" fmla="*/ 5293273 w 7440403"/>
              <a:gd name="connsiteY9" fmla="*/ 2076231 h 5182843"/>
              <a:gd name="connsiteX10" fmla="*/ 5293273 w 7440403"/>
              <a:gd name="connsiteY10" fmla="*/ 2304831 h 5182843"/>
              <a:gd name="connsiteX11" fmla="*/ 7198273 w 7440403"/>
              <a:gd name="connsiteY11" fmla="*/ 2304831 h 5182843"/>
              <a:gd name="connsiteX12" fmla="*/ 7426873 w 7440403"/>
              <a:gd name="connsiteY12" fmla="*/ 2533431 h 5182843"/>
              <a:gd name="connsiteX13" fmla="*/ 7426873 w 7440403"/>
              <a:gd name="connsiteY13" fmla="*/ 2990631 h 5182843"/>
              <a:gd name="connsiteX14" fmla="*/ 7198273 w 7440403"/>
              <a:gd name="connsiteY14" fmla="*/ 3219231 h 5182843"/>
              <a:gd name="connsiteX15" fmla="*/ 5445674 w 7440403"/>
              <a:gd name="connsiteY15" fmla="*/ 3219231 h 5182843"/>
              <a:gd name="connsiteX16" fmla="*/ 5443045 w 7440403"/>
              <a:gd name="connsiteY16" fmla="*/ 3615997 h 5182843"/>
              <a:gd name="connsiteX17" fmla="*/ 5445674 w 7440403"/>
              <a:gd name="connsiteY17" fmla="*/ 4895631 h 5182843"/>
              <a:gd name="connsiteX18" fmla="*/ 5217074 w 7440403"/>
              <a:gd name="connsiteY18" fmla="*/ 5124232 h 5182843"/>
              <a:gd name="connsiteX19" fmla="*/ 2169074 w 7440403"/>
              <a:gd name="connsiteY19" fmla="*/ 5124232 h 5182843"/>
              <a:gd name="connsiteX20" fmla="*/ 1940474 w 7440403"/>
              <a:gd name="connsiteY20" fmla="*/ 4971832 h 5182843"/>
              <a:gd name="connsiteX21" fmla="*/ 1940474 w 7440403"/>
              <a:gd name="connsiteY21" fmla="*/ 4590832 h 5182843"/>
              <a:gd name="connsiteX22" fmla="*/ 2016674 w 7440403"/>
              <a:gd name="connsiteY22" fmla="*/ 4438432 h 5182843"/>
              <a:gd name="connsiteX23" fmla="*/ 2006163 w 7440403"/>
              <a:gd name="connsiteY23" fmla="*/ 4183555 h 5182843"/>
              <a:gd name="connsiteX24" fmla="*/ 1940474 w 7440403"/>
              <a:gd name="connsiteY24" fmla="*/ 4057432 h 5182843"/>
              <a:gd name="connsiteX25" fmla="*/ 1940474 w 7440403"/>
              <a:gd name="connsiteY25" fmla="*/ 3676432 h 5182843"/>
              <a:gd name="connsiteX26" fmla="*/ 2092875 w 7440403"/>
              <a:gd name="connsiteY26" fmla="*/ 3524032 h 5182843"/>
              <a:gd name="connsiteX27" fmla="*/ 2092875 w 7440403"/>
              <a:gd name="connsiteY27" fmla="*/ 3143032 h 5182843"/>
              <a:gd name="connsiteX28" fmla="*/ 319252 w 7440403"/>
              <a:gd name="connsiteY28" fmla="*/ 3127265 h 5182843"/>
              <a:gd name="connsiteX29" fmla="*/ 177363 w 7440403"/>
              <a:gd name="connsiteY29" fmla="*/ 2938079 h 5182843"/>
              <a:gd name="connsiteX30" fmla="*/ 193128 w 7440403"/>
              <a:gd name="connsiteY30" fmla="*/ 2370521 h 5182843"/>
              <a:gd name="connsiteX31" fmla="*/ 413845 w 7440403"/>
              <a:gd name="connsiteY31" fmla="*/ 2275928 h 5182843"/>
              <a:gd name="connsiteX32" fmla="*/ 1832742 w 7440403"/>
              <a:gd name="connsiteY32" fmla="*/ 2275928 h 5182843"/>
              <a:gd name="connsiteX33" fmla="*/ 1801211 w 7440403"/>
              <a:gd name="connsiteY33" fmla="*/ 2070976 h 5182843"/>
              <a:gd name="connsiteX34" fmla="*/ 1769680 w 7440403"/>
              <a:gd name="connsiteY34" fmla="*/ 1046217 h 5182843"/>
              <a:gd name="connsiteX35" fmla="*/ 2021928 w 7440403"/>
              <a:gd name="connsiteY35" fmla="*/ 841265 h 5182843"/>
              <a:gd name="connsiteX36" fmla="*/ 1940473 w 7440403"/>
              <a:gd name="connsiteY36" fmla="*/ 628431 h 5182843"/>
              <a:gd name="connsiteX37" fmla="*/ 1940473 w 7440403"/>
              <a:gd name="connsiteY37" fmla="*/ 247431 h 5182843"/>
              <a:gd name="connsiteX0" fmla="*/ 1940473 w 7440403"/>
              <a:gd name="connsiteY0" fmla="*/ 247431 h 5182843"/>
              <a:gd name="connsiteX1" fmla="*/ 2245273 w 7440403"/>
              <a:gd name="connsiteY1" fmla="*/ 18831 h 5182843"/>
              <a:gd name="connsiteX2" fmla="*/ 5064673 w 7440403"/>
              <a:gd name="connsiteY2" fmla="*/ 18830 h 5182843"/>
              <a:gd name="connsiteX3" fmla="*/ 5293273 w 7440403"/>
              <a:gd name="connsiteY3" fmla="*/ 247431 h 5182843"/>
              <a:gd name="connsiteX4" fmla="*/ 5293273 w 7440403"/>
              <a:gd name="connsiteY4" fmla="*/ 476031 h 5182843"/>
              <a:gd name="connsiteX5" fmla="*/ 5269625 w 7440403"/>
              <a:gd name="connsiteY5" fmla="*/ 715141 h 5182843"/>
              <a:gd name="connsiteX6" fmla="*/ 5293273 w 7440403"/>
              <a:gd name="connsiteY6" fmla="*/ 857031 h 5182843"/>
              <a:gd name="connsiteX7" fmla="*/ 5445673 w 7440403"/>
              <a:gd name="connsiteY7" fmla="*/ 1085631 h 5182843"/>
              <a:gd name="connsiteX8" fmla="*/ 5445673 w 7440403"/>
              <a:gd name="connsiteY8" fmla="*/ 1847631 h 5182843"/>
              <a:gd name="connsiteX9" fmla="*/ 5293273 w 7440403"/>
              <a:gd name="connsiteY9" fmla="*/ 2076231 h 5182843"/>
              <a:gd name="connsiteX10" fmla="*/ 5293273 w 7440403"/>
              <a:gd name="connsiteY10" fmla="*/ 2304831 h 5182843"/>
              <a:gd name="connsiteX11" fmla="*/ 7198273 w 7440403"/>
              <a:gd name="connsiteY11" fmla="*/ 2304831 h 5182843"/>
              <a:gd name="connsiteX12" fmla="*/ 7426873 w 7440403"/>
              <a:gd name="connsiteY12" fmla="*/ 2533431 h 5182843"/>
              <a:gd name="connsiteX13" fmla="*/ 7426873 w 7440403"/>
              <a:gd name="connsiteY13" fmla="*/ 2990631 h 5182843"/>
              <a:gd name="connsiteX14" fmla="*/ 7198273 w 7440403"/>
              <a:gd name="connsiteY14" fmla="*/ 3219231 h 5182843"/>
              <a:gd name="connsiteX15" fmla="*/ 5445674 w 7440403"/>
              <a:gd name="connsiteY15" fmla="*/ 3219231 h 5182843"/>
              <a:gd name="connsiteX16" fmla="*/ 5443045 w 7440403"/>
              <a:gd name="connsiteY16" fmla="*/ 3615997 h 5182843"/>
              <a:gd name="connsiteX17" fmla="*/ 5445674 w 7440403"/>
              <a:gd name="connsiteY17" fmla="*/ 4895631 h 5182843"/>
              <a:gd name="connsiteX18" fmla="*/ 5217074 w 7440403"/>
              <a:gd name="connsiteY18" fmla="*/ 5124232 h 5182843"/>
              <a:gd name="connsiteX19" fmla="*/ 2169074 w 7440403"/>
              <a:gd name="connsiteY19" fmla="*/ 5124232 h 5182843"/>
              <a:gd name="connsiteX20" fmla="*/ 1940474 w 7440403"/>
              <a:gd name="connsiteY20" fmla="*/ 4971832 h 5182843"/>
              <a:gd name="connsiteX21" fmla="*/ 1940474 w 7440403"/>
              <a:gd name="connsiteY21" fmla="*/ 4590832 h 5182843"/>
              <a:gd name="connsiteX22" fmla="*/ 2016674 w 7440403"/>
              <a:gd name="connsiteY22" fmla="*/ 4438432 h 5182843"/>
              <a:gd name="connsiteX23" fmla="*/ 2006163 w 7440403"/>
              <a:gd name="connsiteY23" fmla="*/ 4183555 h 5182843"/>
              <a:gd name="connsiteX24" fmla="*/ 1940474 w 7440403"/>
              <a:gd name="connsiteY24" fmla="*/ 4057432 h 5182843"/>
              <a:gd name="connsiteX25" fmla="*/ 1940474 w 7440403"/>
              <a:gd name="connsiteY25" fmla="*/ 3676432 h 5182843"/>
              <a:gd name="connsiteX26" fmla="*/ 2092875 w 7440403"/>
              <a:gd name="connsiteY26" fmla="*/ 3524032 h 5182843"/>
              <a:gd name="connsiteX27" fmla="*/ 2092875 w 7440403"/>
              <a:gd name="connsiteY27" fmla="*/ 3143032 h 5182843"/>
              <a:gd name="connsiteX28" fmla="*/ 319252 w 7440403"/>
              <a:gd name="connsiteY28" fmla="*/ 3127265 h 5182843"/>
              <a:gd name="connsiteX29" fmla="*/ 177363 w 7440403"/>
              <a:gd name="connsiteY29" fmla="*/ 2938079 h 5182843"/>
              <a:gd name="connsiteX30" fmla="*/ 193128 w 7440403"/>
              <a:gd name="connsiteY30" fmla="*/ 2370521 h 5182843"/>
              <a:gd name="connsiteX31" fmla="*/ 413845 w 7440403"/>
              <a:gd name="connsiteY31" fmla="*/ 2275928 h 5182843"/>
              <a:gd name="connsiteX32" fmla="*/ 1832742 w 7440403"/>
              <a:gd name="connsiteY32" fmla="*/ 2275928 h 5182843"/>
              <a:gd name="connsiteX33" fmla="*/ 1801211 w 7440403"/>
              <a:gd name="connsiteY33" fmla="*/ 2070976 h 5182843"/>
              <a:gd name="connsiteX34" fmla="*/ 1769680 w 7440403"/>
              <a:gd name="connsiteY34" fmla="*/ 1046217 h 5182843"/>
              <a:gd name="connsiteX35" fmla="*/ 2021928 w 7440403"/>
              <a:gd name="connsiteY35" fmla="*/ 841265 h 5182843"/>
              <a:gd name="connsiteX36" fmla="*/ 1940473 w 7440403"/>
              <a:gd name="connsiteY36" fmla="*/ 628431 h 5182843"/>
              <a:gd name="connsiteX37" fmla="*/ 1940473 w 7440403"/>
              <a:gd name="connsiteY37" fmla="*/ 247431 h 5182843"/>
              <a:gd name="connsiteX0" fmla="*/ 1813034 w 7312964"/>
              <a:gd name="connsiteY0" fmla="*/ 247431 h 5182843"/>
              <a:gd name="connsiteX1" fmla="*/ 2117834 w 7312964"/>
              <a:gd name="connsiteY1" fmla="*/ 18831 h 5182843"/>
              <a:gd name="connsiteX2" fmla="*/ 4937234 w 7312964"/>
              <a:gd name="connsiteY2" fmla="*/ 18830 h 5182843"/>
              <a:gd name="connsiteX3" fmla="*/ 5165834 w 7312964"/>
              <a:gd name="connsiteY3" fmla="*/ 247431 h 5182843"/>
              <a:gd name="connsiteX4" fmla="*/ 5165834 w 7312964"/>
              <a:gd name="connsiteY4" fmla="*/ 476031 h 5182843"/>
              <a:gd name="connsiteX5" fmla="*/ 5142186 w 7312964"/>
              <a:gd name="connsiteY5" fmla="*/ 715141 h 5182843"/>
              <a:gd name="connsiteX6" fmla="*/ 5165834 w 7312964"/>
              <a:gd name="connsiteY6" fmla="*/ 857031 h 5182843"/>
              <a:gd name="connsiteX7" fmla="*/ 5318234 w 7312964"/>
              <a:gd name="connsiteY7" fmla="*/ 1085631 h 5182843"/>
              <a:gd name="connsiteX8" fmla="*/ 5318234 w 7312964"/>
              <a:gd name="connsiteY8" fmla="*/ 1847631 h 5182843"/>
              <a:gd name="connsiteX9" fmla="*/ 5165834 w 7312964"/>
              <a:gd name="connsiteY9" fmla="*/ 2076231 h 5182843"/>
              <a:gd name="connsiteX10" fmla="*/ 5165834 w 7312964"/>
              <a:gd name="connsiteY10" fmla="*/ 2304831 h 5182843"/>
              <a:gd name="connsiteX11" fmla="*/ 7070834 w 7312964"/>
              <a:gd name="connsiteY11" fmla="*/ 2304831 h 5182843"/>
              <a:gd name="connsiteX12" fmla="*/ 7299434 w 7312964"/>
              <a:gd name="connsiteY12" fmla="*/ 2533431 h 5182843"/>
              <a:gd name="connsiteX13" fmla="*/ 7299434 w 7312964"/>
              <a:gd name="connsiteY13" fmla="*/ 2990631 h 5182843"/>
              <a:gd name="connsiteX14" fmla="*/ 7070834 w 7312964"/>
              <a:gd name="connsiteY14" fmla="*/ 3219231 h 5182843"/>
              <a:gd name="connsiteX15" fmla="*/ 5318235 w 7312964"/>
              <a:gd name="connsiteY15" fmla="*/ 3219231 h 5182843"/>
              <a:gd name="connsiteX16" fmla="*/ 5315606 w 7312964"/>
              <a:gd name="connsiteY16" fmla="*/ 3615997 h 5182843"/>
              <a:gd name="connsiteX17" fmla="*/ 5318235 w 7312964"/>
              <a:gd name="connsiteY17" fmla="*/ 4895631 h 5182843"/>
              <a:gd name="connsiteX18" fmla="*/ 5089635 w 7312964"/>
              <a:gd name="connsiteY18" fmla="*/ 5124232 h 5182843"/>
              <a:gd name="connsiteX19" fmla="*/ 2041635 w 7312964"/>
              <a:gd name="connsiteY19" fmla="*/ 5124232 h 5182843"/>
              <a:gd name="connsiteX20" fmla="*/ 1813035 w 7312964"/>
              <a:gd name="connsiteY20" fmla="*/ 4971832 h 5182843"/>
              <a:gd name="connsiteX21" fmla="*/ 1813035 w 7312964"/>
              <a:gd name="connsiteY21" fmla="*/ 4590832 h 5182843"/>
              <a:gd name="connsiteX22" fmla="*/ 1889235 w 7312964"/>
              <a:gd name="connsiteY22" fmla="*/ 4438432 h 5182843"/>
              <a:gd name="connsiteX23" fmla="*/ 1878724 w 7312964"/>
              <a:gd name="connsiteY23" fmla="*/ 4183555 h 5182843"/>
              <a:gd name="connsiteX24" fmla="*/ 1813035 w 7312964"/>
              <a:gd name="connsiteY24" fmla="*/ 4057432 h 5182843"/>
              <a:gd name="connsiteX25" fmla="*/ 1813035 w 7312964"/>
              <a:gd name="connsiteY25" fmla="*/ 3676432 h 5182843"/>
              <a:gd name="connsiteX26" fmla="*/ 1965436 w 7312964"/>
              <a:gd name="connsiteY26" fmla="*/ 3524032 h 5182843"/>
              <a:gd name="connsiteX27" fmla="*/ 1965436 w 7312964"/>
              <a:gd name="connsiteY27" fmla="*/ 3143032 h 5182843"/>
              <a:gd name="connsiteX28" fmla="*/ 365236 w 7312964"/>
              <a:gd name="connsiteY28" fmla="*/ 3143032 h 5182843"/>
              <a:gd name="connsiteX29" fmla="*/ 49924 w 7312964"/>
              <a:gd name="connsiteY29" fmla="*/ 2938079 h 5182843"/>
              <a:gd name="connsiteX30" fmla="*/ 65689 w 7312964"/>
              <a:gd name="connsiteY30" fmla="*/ 2370521 h 5182843"/>
              <a:gd name="connsiteX31" fmla="*/ 286406 w 7312964"/>
              <a:gd name="connsiteY31" fmla="*/ 2275928 h 5182843"/>
              <a:gd name="connsiteX32" fmla="*/ 1705303 w 7312964"/>
              <a:gd name="connsiteY32" fmla="*/ 2275928 h 5182843"/>
              <a:gd name="connsiteX33" fmla="*/ 1673772 w 7312964"/>
              <a:gd name="connsiteY33" fmla="*/ 2070976 h 5182843"/>
              <a:gd name="connsiteX34" fmla="*/ 1642241 w 7312964"/>
              <a:gd name="connsiteY34" fmla="*/ 1046217 h 5182843"/>
              <a:gd name="connsiteX35" fmla="*/ 1894489 w 7312964"/>
              <a:gd name="connsiteY35" fmla="*/ 841265 h 5182843"/>
              <a:gd name="connsiteX36" fmla="*/ 1813034 w 7312964"/>
              <a:gd name="connsiteY36" fmla="*/ 628431 h 5182843"/>
              <a:gd name="connsiteX37" fmla="*/ 1813034 w 7312964"/>
              <a:gd name="connsiteY37" fmla="*/ 247431 h 5182843"/>
              <a:gd name="connsiteX0" fmla="*/ 1813034 w 7312964"/>
              <a:gd name="connsiteY0" fmla="*/ 247431 h 5182843"/>
              <a:gd name="connsiteX1" fmla="*/ 2117834 w 7312964"/>
              <a:gd name="connsiteY1" fmla="*/ 18831 h 5182843"/>
              <a:gd name="connsiteX2" fmla="*/ 4937234 w 7312964"/>
              <a:gd name="connsiteY2" fmla="*/ 18830 h 5182843"/>
              <a:gd name="connsiteX3" fmla="*/ 5165834 w 7312964"/>
              <a:gd name="connsiteY3" fmla="*/ 247431 h 5182843"/>
              <a:gd name="connsiteX4" fmla="*/ 5165834 w 7312964"/>
              <a:gd name="connsiteY4" fmla="*/ 476031 h 5182843"/>
              <a:gd name="connsiteX5" fmla="*/ 5142186 w 7312964"/>
              <a:gd name="connsiteY5" fmla="*/ 715141 h 5182843"/>
              <a:gd name="connsiteX6" fmla="*/ 5165834 w 7312964"/>
              <a:gd name="connsiteY6" fmla="*/ 857031 h 5182843"/>
              <a:gd name="connsiteX7" fmla="*/ 5318234 w 7312964"/>
              <a:gd name="connsiteY7" fmla="*/ 1085631 h 5182843"/>
              <a:gd name="connsiteX8" fmla="*/ 5318234 w 7312964"/>
              <a:gd name="connsiteY8" fmla="*/ 1847631 h 5182843"/>
              <a:gd name="connsiteX9" fmla="*/ 5165834 w 7312964"/>
              <a:gd name="connsiteY9" fmla="*/ 2076231 h 5182843"/>
              <a:gd name="connsiteX10" fmla="*/ 5165834 w 7312964"/>
              <a:gd name="connsiteY10" fmla="*/ 2304831 h 5182843"/>
              <a:gd name="connsiteX11" fmla="*/ 7070834 w 7312964"/>
              <a:gd name="connsiteY11" fmla="*/ 2304831 h 5182843"/>
              <a:gd name="connsiteX12" fmla="*/ 7299434 w 7312964"/>
              <a:gd name="connsiteY12" fmla="*/ 2533431 h 5182843"/>
              <a:gd name="connsiteX13" fmla="*/ 7299434 w 7312964"/>
              <a:gd name="connsiteY13" fmla="*/ 2990631 h 5182843"/>
              <a:gd name="connsiteX14" fmla="*/ 7070834 w 7312964"/>
              <a:gd name="connsiteY14" fmla="*/ 3219231 h 5182843"/>
              <a:gd name="connsiteX15" fmla="*/ 5318235 w 7312964"/>
              <a:gd name="connsiteY15" fmla="*/ 3219231 h 5182843"/>
              <a:gd name="connsiteX16" fmla="*/ 5315606 w 7312964"/>
              <a:gd name="connsiteY16" fmla="*/ 3615997 h 5182843"/>
              <a:gd name="connsiteX17" fmla="*/ 5318235 w 7312964"/>
              <a:gd name="connsiteY17" fmla="*/ 4895631 h 5182843"/>
              <a:gd name="connsiteX18" fmla="*/ 5089635 w 7312964"/>
              <a:gd name="connsiteY18" fmla="*/ 5124232 h 5182843"/>
              <a:gd name="connsiteX19" fmla="*/ 2041635 w 7312964"/>
              <a:gd name="connsiteY19" fmla="*/ 5124232 h 5182843"/>
              <a:gd name="connsiteX20" fmla="*/ 1813035 w 7312964"/>
              <a:gd name="connsiteY20" fmla="*/ 4971832 h 5182843"/>
              <a:gd name="connsiteX21" fmla="*/ 1813035 w 7312964"/>
              <a:gd name="connsiteY21" fmla="*/ 4590832 h 5182843"/>
              <a:gd name="connsiteX22" fmla="*/ 1889235 w 7312964"/>
              <a:gd name="connsiteY22" fmla="*/ 4438432 h 5182843"/>
              <a:gd name="connsiteX23" fmla="*/ 1878724 w 7312964"/>
              <a:gd name="connsiteY23" fmla="*/ 4183555 h 5182843"/>
              <a:gd name="connsiteX24" fmla="*/ 1813035 w 7312964"/>
              <a:gd name="connsiteY24" fmla="*/ 4057432 h 5182843"/>
              <a:gd name="connsiteX25" fmla="*/ 1813035 w 7312964"/>
              <a:gd name="connsiteY25" fmla="*/ 3676432 h 5182843"/>
              <a:gd name="connsiteX26" fmla="*/ 1965436 w 7312964"/>
              <a:gd name="connsiteY26" fmla="*/ 3524032 h 5182843"/>
              <a:gd name="connsiteX27" fmla="*/ 1965436 w 7312964"/>
              <a:gd name="connsiteY27" fmla="*/ 3143032 h 5182843"/>
              <a:gd name="connsiteX28" fmla="*/ 365236 w 7312964"/>
              <a:gd name="connsiteY28" fmla="*/ 3143032 h 5182843"/>
              <a:gd name="connsiteX29" fmla="*/ 49924 w 7312964"/>
              <a:gd name="connsiteY29" fmla="*/ 2938079 h 5182843"/>
              <a:gd name="connsiteX30" fmla="*/ 65689 w 7312964"/>
              <a:gd name="connsiteY30" fmla="*/ 2370521 h 5182843"/>
              <a:gd name="connsiteX31" fmla="*/ 286406 w 7312964"/>
              <a:gd name="connsiteY31" fmla="*/ 2275928 h 5182843"/>
              <a:gd name="connsiteX32" fmla="*/ 1705303 w 7312964"/>
              <a:gd name="connsiteY32" fmla="*/ 2275928 h 5182843"/>
              <a:gd name="connsiteX33" fmla="*/ 1673772 w 7312964"/>
              <a:gd name="connsiteY33" fmla="*/ 2070976 h 5182843"/>
              <a:gd name="connsiteX34" fmla="*/ 1642241 w 7312964"/>
              <a:gd name="connsiteY34" fmla="*/ 1046217 h 5182843"/>
              <a:gd name="connsiteX35" fmla="*/ 1894489 w 7312964"/>
              <a:gd name="connsiteY35" fmla="*/ 841265 h 5182843"/>
              <a:gd name="connsiteX36" fmla="*/ 1813034 w 7312964"/>
              <a:gd name="connsiteY36" fmla="*/ 628431 h 5182843"/>
              <a:gd name="connsiteX37" fmla="*/ 1813034 w 7312964"/>
              <a:gd name="connsiteY37" fmla="*/ 247431 h 5182843"/>
              <a:gd name="connsiteX0" fmla="*/ 1813034 w 7312964"/>
              <a:gd name="connsiteY0" fmla="*/ 247431 h 5182843"/>
              <a:gd name="connsiteX1" fmla="*/ 2117834 w 7312964"/>
              <a:gd name="connsiteY1" fmla="*/ 18831 h 5182843"/>
              <a:gd name="connsiteX2" fmla="*/ 4937234 w 7312964"/>
              <a:gd name="connsiteY2" fmla="*/ 18830 h 5182843"/>
              <a:gd name="connsiteX3" fmla="*/ 5165834 w 7312964"/>
              <a:gd name="connsiteY3" fmla="*/ 247431 h 5182843"/>
              <a:gd name="connsiteX4" fmla="*/ 5165834 w 7312964"/>
              <a:gd name="connsiteY4" fmla="*/ 476031 h 5182843"/>
              <a:gd name="connsiteX5" fmla="*/ 5142186 w 7312964"/>
              <a:gd name="connsiteY5" fmla="*/ 715141 h 5182843"/>
              <a:gd name="connsiteX6" fmla="*/ 5165834 w 7312964"/>
              <a:gd name="connsiteY6" fmla="*/ 857031 h 5182843"/>
              <a:gd name="connsiteX7" fmla="*/ 5318234 w 7312964"/>
              <a:gd name="connsiteY7" fmla="*/ 1085631 h 5182843"/>
              <a:gd name="connsiteX8" fmla="*/ 5318234 w 7312964"/>
              <a:gd name="connsiteY8" fmla="*/ 1847631 h 5182843"/>
              <a:gd name="connsiteX9" fmla="*/ 5165834 w 7312964"/>
              <a:gd name="connsiteY9" fmla="*/ 2076231 h 5182843"/>
              <a:gd name="connsiteX10" fmla="*/ 5165834 w 7312964"/>
              <a:gd name="connsiteY10" fmla="*/ 2304831 h 5182843"/>
              <a:gd name="connsiteX11" fmla="*/ 7070834 w 7312964"/>
              <a:gd name="connsiteY11" fmla="*/ 2304831 h 5182843"/>
              <a:gd name="connsiteX12" fmla="*/ 7299434 w 7312964"/>
              <a:gd name="connsiteY12" fmla="*/ 2533431 h 5182843"/>
              <a:gd name="connsiteX13" fmla="*/ 7299434 w 7312964"/>
              <a:gd name="connsiteY13" fmla="*/ 2990631 h 5182843"/>
              <a:gd name="connsiteX14" fmla="*/ 7070834 w 7312964"/>
              <a:gd name="connsiteY14" fmla="*/ 3219231 h 5182843"/>
              <a:gd name="connsiteX15" fmla="*/ 5318235 w 7312964"/>
              <a:gd name="connsiteY15" fmla="*/ 3219231 h 5182843"/>
              <a:gd name="connsiteX16" fmla="*/ 5315606 w 7312964"/>
              <a:gd name="connsiteY16" fmla="*/ 3615997 h 5182843"/>
              <a:gd name="connsiteX17" fmla="*/ 5318235 w 7312964"/>
              <a:gd name="connsiteY17" fmla="*/ 4895631 h 5182843"/>
              <a:gd name="connsiteX18" fmla="*/ 5089635 w 7312964"/>
              <a:gd name="connsiteY18" fmla="*/ 5124232 h 5182843"/>
              <a:gd name="connsiteX19" fmla="*/ 2041635 w 7312964"/>
              <a:gd name="connsiteY19" fmla="*/ 5124232 h 5182843"/>
              <a:gd name="connsiteX20" fmla="*/ 1813035 w 7312964"/>
              <a:gd name="connsiteY20" fmla="*/ 4971832 h 5182843"/>
              <a:gd name="connsiteX21" fmla="*/ 1813035 w 7312964"/>
              <a:gd name="connsiteY21" fmla="*/ 4590832 h 5182843"/>
              <a:gd name="connsiteX22" fmla="*/ 1889235 w 7312964"/>
              <a:gd name="connsiteY22" fmla="*/ 4438432 h 5182843"/>
              <a:gd name="connsiteX23" fmla="*/ 1878724 w 7312964"/>
              <a:gd name="connsiteY23" fmla="*/ 4183555 h 5182843"/>
              <a:gd name="connsiteX24" fmla="*/ 1813035 w 7312964"/>
              <a:gd name="connsiteY24" fmla="*/ 4057432 h 5182843"/>
              <a:gd name="connsiteX25" fmla="*/ 1813035 w 7312964"/>
              <a:gd name="connsiteY25" fmla="*/ 3676432 h 5182843"/>
              <a:gd name="connsiteX26" fmla="*/ 1965436 w 7312964"/>
              <a:gd name="connsiteY26" fmla="*/ 3524032 h 5182843"/>
              <a:gd name="connsiteX27" fmla="*/ 1965436 w 7312964"/>
              <a:gd name="connsiteY27" fmla="*/ 3143032 h 5182843"/>
              <a:gd name="connsiteX28" fmla="*/ 365236 w 7312964"/>
              <a:gd name="connsiteY28" fmla="*/ 3143032 h 5182843"/>
              <a:gd name="connsiteX29" fmla="*/ 49924 w 7312964"/>
              <a:gd name="connsiteY29" fmla="*/ 2938079 h 5182843"/>
              <a:gd name="connsiteX30" fmla="*/ 65689 w 7312964"/>
              <a:gd name="connsiteY30" fmla="*/ 2370521 h 5182843"/>
              <a:gd name="connsiteX31" fmla="*/ 286406 w 7312964"/>
              <a:gd name="connsiteY31" fmla="*/ 2275928 h 5182843"/>
              <a:gd name="connsiteX32" fmla="*/ 1705303 w 7312964"/>
              <a:gd name="connsiteY32" fmla="*/ 2275928 h 5182843"/>
              <a:gd name="connsiteX33" fmla="*/ 1673772 w 7312964"/>
              <a:gd name="connsiteY33" fmla="*/ 2070976 h 5182843"/>
              <a:gd name="connsiteX34" fmla="*/ 1642241 w 7312964"/>
              <a:gd name="connsiteY34" fmla="*/ 1046217 h 5182843"/>
              <a:gd name="connsiteX35" fmla="*/ 1894489 w 7312964"/>
              <a:gd name="connsiteY35" fmla="*/ 841265 h 5182843"/>
              <a:gd name="connsiteX36" fmla="*/ 1813034 w 7312964"/>
              <a:gd name="connsiteY36" fmla="*/ 628431 h 5182843"/>
              <a:gd name="connsiteX37" fmla="*/ 1813034 w 7312964"/>
              <a:gd name="connsiteY37" fmla="*/ 247431 h 5182843"/>
              <a:gd name="connsiteX0" fmla="*/ 1802523 w 7302453"/>
              <a:gd name="connsiteY0" fmla="*/ 247431 h 5182843"/>
              <a:gd name="connsiteX1" fmla="*/ 2107323 w 7302453"/>
              <a:gd name="connsiteY1" fmla="*/ 18831 h 5182843"/>
              <a:gd name="connsiteX2" fmla="*/ 4926723 w 7302453"/>
              <a:gd name="connsiteY2" fmla="*/ 18830 h 5182843"/>
              <a:gd name="connsiteX3" fmla="*/ 5155323 w 7302453"/>
              <a:gd name="connsiteY3" fmla="*/ 247431 h 5182843"/>
              <a:gd name="connsiteX4" fmla="*/ 5155323 w 7302453"/>
              <a:gd name="connsiteY4" fmla="*/ 476031 h 5182843"/>
              <a:gd name="connsiteX5" fmla="*/ 5131675 w 7302453"/>
              <a:gd name="connsiteY5" fmla="*/ 715141 h 5182843"/>
              <a:gd name="connsiteX6" fmla="*/ 5155323 w 7302453"/>
              <a:gd name="connsiteY6" fmla="*/ 857031 h 5182843"/>
              <a:gd name="connsiteX7" fmla="*/ 5307723 w 7302453"/>
              <a:gd name="connsiteY7" fmla="*/ 1085631 h 5182843"/>
              <a:gd name="connsiteX8" fmla="*/ 5307723 w 7302453"/>
              <a:gd name="connsiteY8" fmla="*/ 1847631 h 5182843"/>
              <a:gd name="connsiteX9" fmla="*/ 5155323 w 7302453"/>
              <a:gd name="connsiteY9" fmla="*/ 2076231 h 5182843"/>
              <a:gd name="connsiteX10" fmla="*/ 5155323 w 7302453"/>
              <a:gd name="connsiteY10" fmla="*/ 2304831 h 5182843"/>
              <a:gd name="connsiteX11" fmla="*/ 7060323 w 7302453"/>
              <a:gd name="connsiteY11" fmla="*/ 2304831 h 5182843"/>
              <a:gd name="connsiteX12" fmla="*/ 7288923 w 7302453"/>
              <a:gd name="connsiteY12" fmla="*/ 2533431 h 5182843"/>
              <a:gd name="connsiteX13" fmla="*/ 7288923 w 7302453"/>
              <a:gd name="connsiteY13" fmla="*/ 2990631 h 5182843"/>
              <a:gd name="connsiteX14" fmla="*/ 7060323 w 7302453"/>
              <a:gd name="connsiteY14" fmla="*/ 3219231 h 5182843"/>
              <a:gd name="connsiteX15" fmla="*/ 5307724 w 7302453"/>
              <a:gd name="connsiteY15" fmla="*/ 3219231 h 5182843"/>
              <a:gd name="connsiteX16" fmla="*/ 5305095 w 7302453"/>
              <a:gd name="connsiteY16" fmla="*/ 3615997 h 5182843"/>
              <a:gd name="connsiteX17" fmla="*/ 5307724 w 7302453"/>
              <a:gd name="connsiteY17" fmla="*/ 4895631 h 5182843"/>
              <a:gd name="connsiteX18" fmla="*/ 5079124 w 7302453"/>
              <a:gd name="connsiteY18" fmla="*/ 5124232 h 5182843"/>
              <a:gd name="connsiteX19" fmla="*/ 2031124 w 7302453"/>
              <a:gd name="connsiteY19" fmla="*/ 5124232 h 5182843"/>
              <a:gd name="connsiteX20" fmla="*/ 1802524 w 7302453"/>
              <a:gd name="connsiteY20" fmla="*/ 4971832 h 5182843"/>
              <a:gd name="connsiteX21" fmla="*/ 1802524 w 7302453"/>
              <a:gd name="connsiteY21" fmla="*/ 4590832 h 5182843"/>
              <a:gd name="connsiteX22" fmla="*/ 1878724 w 7302453"/>
              <a:gd name="connsiteY22" fmla="*/ 4438432 h 5182843"/>
              <a:gd name="connsiteX23" fmla="*/ 1868213 w 7302453"/>
              <a:gd name="connsiteY23" fmla="*/ 4183555 h 5182843"/>
              <a:gd name="connsiteX24" fmla="*/ 1802524 w 7302453"/>
              <a:gd name="connsiteY24" fmla="*/ 4057432 h 5182843"/>
              <a:gd name="connsiteX25" fmla="*/ 1802524 w 7302453"/>
              <a:gd name="connsiteY25" fmla="*/ 3676432 h 5182843"/>
              <a:gd name="connsiteX26" fmla="*/ 1954925 w 7302453"/>
              <a:gd name="connsiteY26" fmla="*/ 3524032 h 5182843"/>
              <a:gd name="connsiteX27" fmla="*/ 1954925 w 7302453"/>
              <a:gd name="connsiteY27" fmla="*/ 3143032 h 5182843"/>
              <a:gd name="connsiteX28" fmla="*/ 354725 w 7302453"/>
              <a:gd name="connsiteY28" fmla="*/ 3143032 h 5182843"/>
              <a:gd name="connsiteX29" fmla="*/ 49924 w 7302453"/>
              <a:gd name="connsiteY29" fmla="*/ 2914432 h 5182843"/>
              <a:gd name="connsiteX30" fmla="*/ 55178 w 7302453"/>
              <a:gd name="connsiteY30" fmla="*/ 2370521 h 5182843"/>
              <a:gd name="connsiteX31" fmla="*/ 275895 w 7302453"/>
              <a:gd name="connsiteY31" fmla="*/ 2275928 h 5182843"/>
              <a:gd name="connsiteX32" fmla="*/ 1694792 w 7302453"/>
              <a:gd name="connsiteY32" fmla="*/ 2275928 h 5182843"/>
              <a:gd name="connsiteX33" fmla="*/ 1663261 w 7302453"/>
              <a:gd name="connsiteY33" fmla="*/ 2070976 h 5182843"/>
              <a:gd name="connsiteX34" fmla="*/ 1631730 w 7302453"/>
              <a:gd name="connsiteY34" fmla="*/ 1046217 h 5182843"/>
              <a:gd name="connsiteX35" fmla="*/ 1883978 w 7302453"/>
              <a:gd name="connsiteY35" fmla="*/ 841265 h 5182843"/>
              <a:gd name="connsiteX36" fmla="*/ 1802523 w 7302453"/>
              <a:gd name="connsiteY36" fmla="*/ 628431 h 5182843"/>
              <a:gd name="connsiteX37" fmla="*/ 1802523 w 7302453"/>
              <a:gd name="connsiteY37" fmla="*/ 247431 h 5182843"/>
              <a:gd name="connsiteX0" fmla="*/ 1802523 w 7302453"/>
              <a:gd name="connsiteY0" fmla="*/ 247431 h 5182843"/>
              <a:gd name="connsiteX1" fmla="*/ 2107323 w 7302453"/>
              <a:gd name="connsiteY1" fmla="*/ 18831 h 5182843"/>
              <a:gd name="connsiteX2" fmla="*/ 4926723 w 7302453"/>
              <a:gd name="connsiteY2" fmla="*/ 18830 h 5182843"/>
              <a:gd name="connsiteX3" fmla="*/ 5155323 w 7302453"/>
              <a:gd name="connsiteY3" fmla="*/ 247431 h 5182843"/>
              <a:gd name="connsiteX4" fmla="*/ 5155323 w 7302453"/>
              <a:gd name="connsiteY4" fmla="*/ 476031 h 5182843"/>
              <a:gd name="connsiteX5" fmla="*/ 5131675 w 7302453"/>
              <a:gd name="connsiteY5" fmla="*/ 715141 h 5182843"/>
              <a:gd name="connsiteX6" fmla="*/ 5155323 w 7302453"/>
              <a:gd name="connsiteY6" fmla="*/ 857031 h 5182843"/>
              <a:gd name="connsiteX7" fmla="*/ 5307723 w 7302453"/>
              <a:gd name="connsiteY7" fmla="*/ 1085631 h 5182843"/>
              <a:gd name="connsiteX8" fmla="*/ 5307723 w 7302453"/>
              <a:gd name="connsiteY8" fmla="*/ 1847631 h 5182843"/>
              <a:gd name="connsiteX9" fmla="*/ 5155323 w 7302453"/>
              <a:gd name="connsiteY9" fmla="*/ 2076231 h 5182843"/>
              <a:gd name="connsiteX10" fmla="*/ 5155323 w 7302453"/>
              <a:gd name="connsiteY10" fmla="*/ 2304831 h 5182843"/>
              <a:gd name="connsiteX11" fmla="*/ 7060323 w 7302453"/>
              <a:gd name="connsiteY11" fmla="*/ 2304831 h 5182843"/>
              <a:gd name="connsiteX12" fmla="*/ 7288923 w 7302453"/>
              <a:gd name="connsiteY12" fmla="*/ 2533431 h 5182843"/>
              <a:gd name="connsiteX13" fmla="*/ 7288923 w 7302453"/>
              <a:gd name="connsiteY13" fmla="*/ 2990631 h 5182843"/>
              <a:gd name="connsiteX14" fmla="*/ 7060323 w 7302453"/>
              <a:gd name="connsiteY14" fmla="*/ 3219231 h 5182843"/>
              <a:gd name="connsiteX15" fmla="*/ 5307724 w 7302453"/>
              <a:gd name="connsiteY15" fmla="*/ 3219231 h 5182843"/>
              <a:gd name="connsiteX16" fmla="*/ 5305095 w 7302453"/>
              <a:gd name="connsiteY16" fmla="*/ 3615997 h 5182843"/>
              <a:gd name="connsiteX17" fmla="*/ 5307724 w 7302453"/>
              <a:gd name="connsiteY17" fmla="*/ 4895631 h 5182843"/>
              <a:gd name="connsiteX18" fmla="*/ 5079124 w 7302453"/>
              <a:gd name="connsiteY18" fmla="*/ 5124232 h 5182843"/>
              <a:gd name="connsiteX19" fmla="*/ 2031124 w 7302453"/>
              <a:gd name="connsiteY19" fmla="*/ 5124232 h 5182843"/>
              <a:gd name="connsiteX20" fmla="*/ 1802524 w 7302453"/>
              <a:gd name="connsiteY20" fmla="*/ 4971832 h 5182843"/>
              <a:gd name="connsiteX21" fmla="*/ 1802524 w 7302453"/>
              <a:gd name="connsiteY21" fmla="*/ 4590832 h 5182843"/>
              <a:gd name="connsiteX22" fmla="*/ 1878724 w 7302453"/>
              <a:gd name="connsiteY22" fmla="*/ 4438432 h 5182843"/>
              <a:gd name="connsiteX23" fmla="*/ 1868213 w 7302453"/>
              <a:gd name="connsiteY23" fmla="*/ 4183555 h 5182843"/>
              <a:gd name="connsiteX24" fmla="*/ 1802524 w 7302453"/>
              <a:gd name="connsiteY24" fmla="*/ 4057432 h 5182843"/>
              <a:gd name="connsiteX25" fmla="*/ 1802524 w 7302453"/>
              <a:gd name="connsiteY25" fmla="*/ 3676432 h 5182843"/>
              <a:gd name="connsiteX26" fmla="*/ 1954925 w 7302453"/>
              <a:gd name="connsiteY26" fmla="*/ 3524032 h 5182843"/>
              <a:gd name="connsiteX27" fmla="*/ 1954925 w 7302453"/>
              <a:gd name="connsiteY27" fmla="*/ 3143032 h 5182843"/>
              <a:gd name="connsiteX28" fmla="*/ 354725 w 7302453"/>
              <a:gd name="connsiteY28" fmla="*/ 3143032 h 5182843"/>
              <a:gd name="connsiteX29" fmla="*/ 49924 w 7302453"/>
              <a:gd name="connsiteY29" fmla="*/ 2914432 h 5182843"/>
              <a:gd name="connsiteX30" fmla="*/ 55178 w 7302453"/>
              <a:gd name="connsiteY30" fmla="*/ 2370521 h 5182843"/>
              <a:gd name="connsiteX31" fmla="*/ 275895 w 7302453"/>
              <a:gd name="connsiteY31" fmla="*/ 2275928 h 5182843"/>
              <a:gd name="connsiteX32" fmla="*/ 1694792 w 7302453"/>
              <a:gd name="connsiteY32" fmla="*/ 2275928 h 5182843"/>
              <a:gd name="connsiteX33" fmla="*/ 1663261 w 7302453"/>
              <a:gd name="connsiteY33" fmla="*/ 2070976 h 5182843"/>
              <a:gd name="connsiteX34" fmla="*/ 1631730 w 7302453"/>
              <a:gd name="connsiteY34" fmla="*/ 1046217 h 5182843"/>
              <a:gd name="connsiteX35" fmla="*/ 1883978 w 7302453"/>
              <a:gd name="connsiteY35" fmla="*/ 841265 h 5182843"/>
              <a:gd name="connsiteX36" fmla="*/ 1802523 w 7302453"/>
              <a:gd name="connsiteY36" fmla="*/ 628431 h 5182843"/>
              <a:gd name="connsiteX37" fmla="*/ 1802523 w 7302453"/>
              <a:gd name="connsiteY37" fmla="*/ 247431 h 5182843"/>
              <a:gd name="connsiteX0" fmla="*/ 1799897 w 7299827"/>
              <a:gd name="connsiteY0" fmla="*/ 247431 h 5182843"/>
              <a:gd name="connsiteX1" fmla="*/ 2104697 w 7299827"/>
              <a:gd name="connsiteY1" fmla="*/ 18831 h 5182843"/>
              <a:gd name="connsiteX2" fmla="*/ 4924097 w 7299827"/>
              <a:gd name="connsiteY2" fmla="*/ 18830 h 5182843"/>
              <a:gd name="connsiteX3" fmla="*/ 5152697 w 7299827"/>
              <a:gd name="connsiteY3" fmla="*/ 247431 h 5182843"/>
              <a:gd name="connsiteX4" fmla="*/ 5152697 w 7299827"/>
              <a:gd name="connsiteY4" fmla="*/ 476031 h 5182843"/>
              <a:gd name="connsiteX5" fmla="*/ 5129049 w 7299827"/>
              <a:gd name="connsiteY5" fmla="*/ 715141 h 5182843"/>
              <a:gd name="connsiteX6" fmla="*/ 5152697 w 7299827"/>
              <a:gd name="connsiteY6" fmla="*/ 857031 h 5182843"/>
              <a:gd name="connsiteX7" fmla="*/ 5305097 w 7299827"/>
              <a:gd name="connsiteY7" fmla="*/ 1085631 h 5182843"/>
              <a:gd name="connsiteX8" fmla="*/ 5305097 w 7299827"/>
              <a:gd name="connsiteY8" fmla="*/ 1847631 h 5182843"/>
              <a:gd name="connsiteX9" fmla="*/ 5152697 w 7299827"/>
              <a:gd name="connsiteY9" fmla="*/ 2076231 h 5182843"/>
              <a:gd name="connsiteX10" fmla="*/ 5152697 w 7299827"/>
              <a:gd name="connsiteY10" fmla="*/ 2304831 h 5182843"/>
              <a:gd name="connsiteX11" fmla="*/ 7057697 w 7299827"/>
              <a:gd name="connsiteY11" fmla="*/ 2304831 h 5182843"/>
              <a:gd name="connsiteX12" fmla="*/ 7286297 w 7299827"/>
              <a:gd name="connsiteY12" fmla="*/ 2533431 h 5182843"/>
              <a:gd name="connsiteX13" fmla="*/ 7286297 w 7299827"/>
              <a:gd name="connsiteY13" fmla="*/ 2990631 h 5182843"/>
              <a:gd name="connsiteX14" fmla="*/ 7057697 w 7299827"/>
              <a:gd name="connsiteY14" fmla="*/ 3219231 h 5182843"/>
              <a:gd name="connsiteX15" fmla="*/ 5305098 w 7299827"/>
              <a:gd name="connsiteY15" fmla="*/ 3219231 h 5182843"/>
              <a:gd name="connsiteX16" fmla="*/ 5302469 w 7299827"/>
              <a:gd name="connsiteY16" fmla="*/ 3615997 h 5182843"/>
              <a:gd name="connsiteX17" fmla="*/ 5305098 w 7299827"/>
              <a:gd name="connsiteY17" fmla="*/ 4895631 h 5182843"/>
              <a:gd name="connsiteX18" fmla="*/ 5076498 w 7299827"/>
              <a:gd name="connsiteY18" fmla="*/ 5124232 h 5182843"/>
              <a:gd name="connsiteX19" fmla="*/ 2028498 w 7299827"/>
              <a:gd name="connsiteY19" fmla="*/ 5124232 h 5182843"/>
              <a:gd name="connsiteX20" fmla="*/ 1799898 w 7299827"/>
              <a:gd name="connsiteY20" fmla="*/ 4971832 h 5182843"/>
              <a:gd name="connsiteX21" fmla="*/ 1799898 w 7299827"/>
              <a:gd name="connsiteY21" fmla="*/ 4590832 h 5182843"/>
              <a:gd name="connsiteX22" fmla="*/ 1876098 w 7299827"/>
              <a:gd name="connsiteY22" fmla="*/ 4438432 h 5182843"/>
              <a:gd name="connsiteX23" fmla="*/ 1865587 w 7299827"/>
              <a:gd name="connsiteY23" fmla="*/ 4183555 h 5182843"/>
              <a:gd name="connsiteX24" fmla="*/ 1799898 w 7299827"/>
              <a:gd name="connsiteY24" fmla="*/ 4057432 h 5182843"/>
              <a:gd name="connsiteX25" fmla="*/ 1799898 w 7299827"/>
              <a:gd name="connsiteY25" fmla="*/ 3676432 h 5182843"/>
              <a:gd name="connsiteX26" fmla="*/ 1952299 w 7299827"/>
              <a:gd name="connsiteY26" fmla="*/ 3524032 h 5182843"/>
              <a:gd name="connsiteX27" fmla="*/ 1952299 w 7299827"/>
              <a:gd name="connsiteY27" fmla="*/ 3143032 h 5182843"/>
              <a:gd name="connsiteX28" fmla="*/ 352099 w 7299827"/>
              <a:gd name="connsiteY28" fmla="*/ 3143032 h 5182843"/>
              <a:gd name="connsiteX29" fmla="*/ 47298 w 7299827"/>
              <a:gd name="connsiteY29" fmla="*/ 2914432 h 5182843"/>
              <a:gd name="connsiteX30" fmla="*/ 52552 w 7299827"/>
              <a:gd name="connsiteY30" fmla="*/ 2370521 h 5182843"/>
              <a:gd name="connsiteX31" fmla="*/ 273269 w 7299827"/>
              <a:gd name="connsiteY31" fmla="*/ 2275928 h 5182843"/>
              <a:gd name="connsiteX32" fmla="*/ 1692166 w 7299827"/>
              <a:gd name="connsiteY32" fmla="*/ 2275928 h 5182843"/>
              <a:gd name="connsiteX33" fmla="*/ 1660635 w 7299827"/>
              <a:gd name="connsiteY33" fmla="*/ 2070976 h 5182843"/>
              <a:gd name="connsiteX34" fmla="*/ 1629104 w 7299827"/>
              <a:gd name="connsiteY34" fmla="*/ 1046217 h 5182843"/>
              <a:gd name="connsiteX35" fmla="*/ 1881352 w 7299827"/>
              <a:gd name="connsiteY35" fmla="*/ 841265 h 5182843"/>
              <a:gd name="connsiteX36" fmla="*/ 1799897 w 7299827"/>
              <a:gd name="connsiteY36" fmla="*/ 628431 h 5182843"/>
              <a:gd name="connsiteX37" fmla="*/ 1799897 w 7299827"/>
              <a:gd name="connsiteY37" fmla="*/ 247431 h 5182843"/>
              <a:gd name="connsiteX0" fmla="*/ 1799897 w 7299827"/>
              <a:gd name="connsiteY0" fmla="*/ 247431 h 5182843"/>
              <a:gd name="connsiteX1" fmla="*/ 2104697 w 7299827"/>
              <a:gd name="connsiteY1" fmla="*/ 18831 h 5182843"/>
              <a:gd name="connsiteX2" fmla="*/ 4924097 w 7299827"/>
              <a:gd name="connsiteY2" fmla="*/ 18830 h 5182843"/>
              <a:gd name="connsiteX3" fmla="*/ 5152697 w 7299827"/>
              <a:gd name="connsiteY3" fmla="*/ 247431 h 5182843"/>
              <a:gd name="connsiteX4" fmla="*/ 5152697 w 7299827"/>
              <a:gd name="connsiteY4" fmla="*/ 476031 h 5182843"/>
              <a:gd name="connsiteX5" fmla="*/ 5129049 w 7299827"/>
              <a:gd name="connsiteY5" fmla="*/ 715141 h 5182843"/>
              <a:gd name="connsiteX6" fmla="*/ 5152697 w 7299827"/>
              <a:gd name="connsiteY6" fmla="*/ 857031 h 5182843"/>
              <a:gd name="connsiteX7" fmla="*/ 5305097 w 7299827"/>
              <a:gd name="connsiteY7" fmla="*/ 1085631 h 5182843"/>
              <a:gd name="connsiteX8" fmla="*/ 5305097 w 7299827"/>
              <a:gd name="connsiteY8" fmla="*/ 1847631 h 5182843"/>
              <a:gd name="connsiteX9" fmla="*/ 5152697 w 7299827"/>
              <a:gd name="connsiteY9" fmla="*/ 2076231 h 5182843"/>
              <a:gd name="connsiteX10" fmla="*/ 5152697 w 7299827"/>
              <a:gd name="connsiteY10" fmla="*/ 2304831 h 5182843"/>
              <a:gd name="connsiteX11" fmla="*/ 7057697 w 7299827"/>
              <a:gd name="connsiteY11" fmla="*/ 2304831 h 5182843"/>
              <a:gd name="connsiteX12" fmla="*/ 7286297 w 7299827"/>
              <a:gd name="connsiteY12" fmla="*/ 2533431 h 5182843"/>
              <a:gd name="connsiteX13" fmla="*/ 7286297 w 7299827"/>
              <a:gd name="connsiteY13" fmla="*/ 2990631 h 5182843"/>
              <a:gd name="connsiteX14" fmla="*/ 7057697 w 7299827"/>
              <a:gd name="connsiteY14" fmla="*/ 3219231 h 5182843"/>
              <a:gd name="connsiteX15" fmla="*/ 5305098 w 7299827"/>
              <a:gd name="connsiteY15" fmla="*/ 3219231 h 5182843"/>
              <a:gd name="connsiteX16" fmla="*/ 5302469 w 7299827"/>
              <a:gd name="connsiteY16" fmla="*/ 3615997 h 5182843"/>
              <a:gd name="connsiteX17" fmla="*/ 5305098 w 7299827"/>
              <a:gd name="connsiteY17" fmla="*/ 4895631 h 5182843"/>
              <a:gd name="connsiteX18" fmla="*/ 5076498 w 7299827"/>
              <a:gd name="connsiteY18" fmla="*/ 5124232 h 5182843"/>
              <a:gd name="connsiteX19" fmla="*/ 2028498 w 7299827"/>
              <a:gd name="connsiteY19" fmla="*/ 5124232 h 5182843"/>
              <a:gd name="connsiteX20" fmla="*/ 1799898 w 7299827"/>
              <a:gd name="connsiteY20" fmla="*/ 4971832 h 5182843"/>
              <a:gd name="connsiteX21" fmla="*/ 1799898 w 7299827"/>
              <a:gd name="connsiteY21" fmla="*/ 4590832 h 5182843"/>
              <a:gd name="connsiteX22" fmla="*/ 1876098 w 7299827"/>
              <a:gd name="connsiteY22" fmla="*/ 4438432 h 5182843"/>
              <a:gd name="connsiteX23" fmla="*/ 1865587 w 7299827"/>
              <a:gd name="connsiteY23" fmla="*/ 4183555 h 5182843"/>
              <a:gd name="connsiteX24" fmla="*/ 1799898 w 7299827"/>
              <a:gd name="connsiteY24" fmla="*/ 4057432 h 5182843"/>
              <a:gd name="connsiteX25" fmla="*/ 1799898 w 7299827"/>
              <a:gd name="connsiteY25" fmla="*/ 3676432 h 5182843"/>
              <a:gd name="connsiteX26" fmla="*/ 1952299 w 7299827"/>
              <a:gd name="connsiteY26" fmla="*/ 3524032 h 5182843"/>
              <a:gd name="connsiteX27" fmla="*/ 1952299 w 7299827"/>
              <a:gd name="connsiteY27" fmla="*/ 3143032 h 5182843"/>
              <a:gd name="connsiteX28" fmla="*/ 352099 w 7299827"/>
              <a:gd name="connsiteY28" fmla="*/ 3143032 h 5182843"/>
              <a:gd name="connsiteX29" fmla="*/ 47298 w 7299827"/>
              <a:gd name="connsiteY29" fmla="*/ 2914432 h 5182843"/>
              <a:gd name="connsiteX30" fmla="*/ 52552 w 7299827"/>
              <a:gd name="connsiteY30" fmla="*/ 2370521 h 5182843"/>
              <a:gd name="connsiteX31" fmla="*/ 273269 w 7299827"/>
              <a:gd name="connsiteY31" fmla="*/ 2275928 h 5182843"/>
              <a:gd name="connsiteX32" fmla="*/ 1692166 w 7299827"/>
              <a:gd name="connsiteY32" fmla="*/ 2275928 h 5182843"/>
              <a:gd name="connsiteX33" fmla="*/ 1660635 w 7299827"/>
              <a:gd name="connsiteY33" fmla="*/ 2070976 h 5182843"/>
              <a:gd name="connsiteX34" fmla="*/ 1629104 w 7299827"/>
              <a:gd name="connsiteY34" fmla="*/ 1046217 h 5182843"/>
              <a:gd name="connsiteX35" fmla="*/ 1881352 w 7299827"/>
              <a:gd name="connsiteY35" fmla="*/ 841265 h 5182843"/>
              <a:gd name="connsiteX36" fmla="*/ 1799897 w 7299827"/>
              <a:gd name="connsiteY36" fmla="*/ 628431 h 5182843"/>
              <a:gd name="connsiteX37" fmla="*/ 1799897 w 7299827"/>
              <a:gd name="connsiteY37" fmla="*/ 247431 h 5182843"/>
              <a:gd name="connsiteX0" fmla="*/ 1799897 w 7299827"/>
              <a:gd name="connsiteY0" fmla="*/ 247431 h 5182843"/>
              <a:gd name="connsiteX1" fmla="*/ 2104697 w 7299827"/>
              <a:gd name="connsiteY1" fmla="*/ 18831 h 5182843"/>
              <a:gd name="connsiteX2" fmla="*/ 4924097 w 7299827"/>
              <a:gd name="connsiteY2" fmla="*/ 18830 h 5182843"/>
              <a:gd name="connsiteX3" fmla="*/ 5152697 w 7299827"/>
              <a:gd name="connsiteY3" fmla="*/ 247431 h 5182843"/>
              <a:gd name="connsiteX4" fmla="*/ 5152697 w 7299827"/>
              <a:gd name="connsiteY4" fmla="*/ 476031 h 5182843"/>
              <a:gd name="connsiteX5" fmla="*/ 5129049 w 7299827"/>
              <a:gd name="connsiteY5" fmla="*/ 715141 h 5182843"/>
              <a:gd name="connsiteX6" fmla="*/ 5152697 w 7299827"/>
              <a:gd name="connsiteY6" fmla="*/ 857031 h 5182843"/>
              <a:gd name="connsiteX7" fmla="*/ 5305097 w 7299827"/>
              <a:gd name="connsiteY7" fmla="*/ 1085631 h 5182843"/>
              <a:gd name="connsiteX8" fmla="*/ 5305097 w 7299827"/>
              <a:gd name="connsiteY8" fmla="*/ 1847631 h 5182843"/>
              <a:gd name="connsiteX9" fmla="*/ 5152697 w 7299827"/>
              <a:gd name="connsiteY9" fmla="*/ 2076231 h 5182843"/>
              <a:gd name="connsiteX10" fmla="*/ 5152697 w 7299827"/>
              <a:gd name="connsiteY10" fmla="*/ 2304831 h 5182843"/>
              <a:gd name="connsiteX11" fmla="*/ 7057697 w 7299827"/>
              <a:gd name="connsiteY11" fmla="*/ 2304831 h 5182843"/>
              <a:gd name="connsiteX12" fmla="*/ 7286297 w 7299827"/>
              <a:gd name="connsiteY12" fmla="*/ 2533431 h 5182843"/>
              <a:gd name="connsiteX13" fmla="*/ 7286297 w 7299827"/>
              <a:gd name="connsiteY13" fmla="*/ 2990631 h 5182843"/>
              <a:gd name="connsiteX14" fmla="*/ 7057697 w 7299827"/>
              <a:gd name="connsiteY14" fmla="*/ 3219231 h 5182843"/>
              <a:gd name="connsiteX15" fmla="*/ 5305098 w 7299827"/>
              <a:gd name="connsiteY15" fmla="*/ 3219231 h 5182843"/>
              <a:gd name="connsiteX16" fmla="*/ 5302469 w 7299827"/>
              <a:gd name="connsiteY16" fmla="*/ 3615997 h 5182843"/>
              <a:gd name="connsiteX17" fmla="*/ 5305098 w 7299827"/>
              <a:gd name="connsiteY17" fmla="*/ 4895631 h 5182843"/>
              <a:gd name="connsiteX18" fmla="*/ 5076498 w 7299827"/>
              <a:gd name="connsiteY18" fmla="*/ 5124232 h 5182843"/>
              <a:gd name="connsiteX19" fmla="*/ 2028498 w 7299827"/>
              <a:gd name="connsiteY19" fmla="*/ 5124232 h 5182843"/>
              <a:gd name="connsiteX20" fmla="*/ 1799898 w 7299827"/>
              <a:gd name="connsiteY20" fmla="*/ 4971832 h 5182843"/>
              <a:gd name="connsiteX21" fmla="*/ 1799898 w 7299827"/>
              <a:gd name="connsiteY21" fmla="*/ 4590832 h 5182843"/>
              <a:gd name="connsiteX22" fmla="*/ 1876098 w 7299827"/>
              <a:gd name="connsiteY22" fmla="*/ 4438432 h 5182843"/>
              <a:gd name="connsiteX23" fmla="*/ 1865587 w 7299827"/>
              <a:gd name="connsiteY23" fmla="*/ 4183555 h 5182843"/>
              <a:gd name="connsiteX24" fmla="*/ 1799898 w 7299827"/>
              <a:gd name="connsiteY24" fmla="*/ 4057432 h 5182843"/>
              <a:gd name="connsiteX25" fmla="*/ 1799898 w 7299827"/>
              <a:gd name="connsiteY25" fmla="*/ 3676432 h 5182843"/>
              <a:gd name="connsiteX26" fmla="*/ 1952299 w 7299827"/>
              <a:gd name="connsiteY26" fmla="*/ 3524032 h 5182843"/>
              <a:gd name="connsiteX27" fmla="*/ 1952299 w 7299827"/>
              <a:gd name="connsiteY27" fmla="*/ 3143032 h 5182843"/>
              <a:gd name="connsiteX28" fmla="*/ 352099 w 7299827"/>
              <a:gd name="connsiteY28" fmla="*/ 3143032 h 5182843"/>
              <a:gd name="connsiteX29" fmla="*/ 47298 w 7299827"/>
              <a:gd name="connsiteY29" fmla="*/ 2914432 h 5182843"/>
              <a:gd name="connsiteX30" fmla="*/ 52552 w 7299827"/>
              <a:gd name="connsiteY30" fmla="*/ 2370521 h 5182843"/>
              <a:gd name="connsiteX31" fmla="*/ 273269 w 7299827"/>
              <a:gd name="connsiteY31" fmla="*/ 2275928 h 5182843"/>
              <a:gd name="connsiteX32" fmla="*/ 1692166 w 7299827"/>
              <a:gd name="connsiteY32" fmla="*/ 2275928 h 5182843"/>
              <a:gd name="connsiteX33" fmla="*/ 1660635 w 7299827"/>
              <a:gd name="connsiteY33" fmla="*/ 2070976 h 5182843"/>
              <a:gd name="connsiteX34" fmla="*/ 1629104 w 7299827"/>
              <a:gd name="connsiteY34" fmla="*/ 1046217 h 5182843"/>
              <a:gd name="connsiteX35" fmla="*/ 1881352 w 7299827"/>
              <a:gd name="connsiteY35" fmla="*/ 841265 h 5182843"/>
              <a:gd name="connsiteX36" fmla="*/ 1799897 w 7299827"/>
              <a:gd name="connsiteY36" fmla="*/ 628431 h 5182843"/>
              <a:gd name="connsiteX37" fmla="*/ 1799897 w 7299827"/>
              <a:gd name="connsiteY37" fmla="*/ 247431 h 5182843"/>
              <a:gd name="connsiteX0" fmla="*/ 1799897 w 7299827"/>
              <a:gd name="connsiteY0" fmla="*/ 247431 h 5182843"/>
              <a:gd name="connsiteX1" fmla="*/ 2104697 w 7299827"/>
              <a:gd name="connsiteY1" fmla="*/ 18831 h 5182843"/>
              <a:gd name="connsiteX2" fmla="*/ 4924097 w 7299827"/>
              <a:gd name="connsiteY2" fmla="*/ 18830 h 5182843"/>
              <a:gd name="connsiteX3" fmla="*/ 5152697 w 7299827"/>
              <a:gd name="connsiteY3" fmla="*/ 247431 h 5182843"/>
              <a:gd name="connsiteX4" fmla="*/ 5152697 w 7299827"/>
              <a:gd name="connsiteY4" fmla="*/ 476031 h 5182843"/>
              <a:gd name="connsiteX5" fmla="*/ 5129049 w 7299827"/>
              <a:gd name="connsiteY5" fmla="*/ 715141 h 5182843"/>
              <a:gd name="connsiteX6" fmla="*/ 5152697 w 7299827"/>
              <a:gd name="connsiteY6" fmla="*/ 857031 h 5182843"/>
              <a:gd name="connsiteX7" fmla="*/ 5305097 w 7299827"/>
              <a:gd name="connsiteY7" fmla="*/ 1085631 h 5182843"/>
              <a:gd name="connsiteX8" fmla="*/ 5305097 w 7299827"/>
              <a:gd name="connsiteY8" fmla="*/ 1847631 h 5182843"/>
              <a:gd name="connsiteX9" fmla="*/ 5152697 w 7299827"/>
              <a:gd name="connsiteY9" fmla="*/ 2076231 h 5182843"/>
              <a:gd name="connsiteX10" fmla="*/ 5152697 w 7299827"/>
              <a:gd name="connsiteY10" fmla="*/ 2304831 h 5182843"/>
              <a:gd name="connsiteX11" fmla="*/ 7057697 w 7299827"/>
              <a:gd name="connsiteY11" fmla="*/ 2304831 h 5182843"/>
              <a:gd name="connsiteX12" fmla="*/ 7286297 w 7299827"/>
              <a:gd name="connsiteY12" fmla="*/ 2533431 h 5182843"/>
              <a:gd name="connsiteX13" fmla="*/ 7286297 w 7299827"/>
              <a:gd name="connsiteY13" fmla="*/ 2990631 h 5182843"/>
              <a:gd name="connsiteX14" fmla="*/ 7057697 w 7299827"/>
              <a:gd name="connsiteY14" fmla="*/ 3219231 h 5182843"/>
              <a:gd name="connsiteX15" fmla="*/ 5305098 w 7299827"/>
              <a:gd name="connsiteY15" fmla="*/ 3219231 h 5182843"/>
              <a:gd name="connsiteX16" fmla="*/ 5302469 w 7299827"/>
              <a:gd name="connsiteY16" fmla="*/ 3615997 h 5182843"/>
              <a:gd name="connsiteX17" fmla="*/ 5305098 w 7299827"/>
              <a:gd name="connsiteY17" fmla="*/ 4895631 h 5182843"/>
              <a:gd name="connsiteX18" fmla="*/ 5076498 w 7299827"/>
              <a:gd name="connsiteY18" fmla="*/ 5124232 h 5182843"/>
              <a:gd name="connsiteX19" fmla="*/ 2028498 w 7299827"/>
              <a:gd name="connsiteY19" fmla="*/ 5124232 h 5182843"/>
              <a:gd name="connsiteX20" fmla="*/ 1799898 w 7299827"/>
              <a:gd name="connsiteY20" fmla="*/ 4971832 h 5182843"/>
              <a:gd name="connsiteX21" fmla="*/ 1799898 w 7299827"/>
              <a:gd name="connsiteY21" fmla="*/ 4590832 h 5182843"/>
              <a:gd name="connsiteX22" fmla="*/ 1876098 w 7299827"/>
              <a:gd name="connsiteY22" fmla="*/ 4438432 h 5182843"/>
              <a:gd name="connsiteX23" fmla="*/ 1865587 w 7299827"/>
              <a:gd name="connsiteY23" fmla="*/ 4183555 h 5182843"/>
              <a:gd name="connsiteX24" fmla="*/ 1799898 w 7299827"/>
              <a:gd name="connsiteY24" fmla="*/ 4057432 h 5182843"/>
              <a:gd name="connsiteX25" fmla="*/ 1799898 w 7299827"/>
              <a:gd name="connsiteY25" fmla="*/ 3676432 h 5182843"/>
              <a:gd name="connsiteX26" fmla="*/ 1952299 w 7299827"/>
              <a:gd name="connsiteY26" fmla="*/ 3524032 h 5182843"/>
              <a:gd name="connsiteX27" fmla="*/ 1952299 w 7299827"/>
              <a:gd name="connsiteY27" fmla="*/ 3143032 h 5182843"/>
              <a:gd name="connsiteX28" fmla="*/ 352099 w 7299827"/>
              <a:gd name="connsiteY28" fmla="*/ 3143032 h 5182843"/>
              <a:gd name="connsiteX29" fmla="*/ 47298 w 7299827"/>
              <a:gd name="connsiteY29" fmla="*/ 2914432 h 5182843"/>
              <a:gd name="connsiteX30" fmla="*/ 52552 w 7299827"/>
              <a:gd name="connsiteY30" fmla="*/ 2370521 h 5182843"/>
              <a:gd name="connsiteX31" fmla="*/ 273269 w 7299827"/>
              <a:gd name="connsiteY31" fmla="*/ 2275928 h 5182843"/>
              <a:gd name="connsiteX32" fmla="*/ 1692166 w 7299827"/>
              <a:gd name="connsiteY32" fmla="*/ 2275928 h 5182843"/>
              <a:gd name="connsiteX33" fmla="*/ 1660635 w 7299827"/>
              <a:gd name="connsiteY33" fmla="*/ 2070976 h 5182843"/>
              <a:gd name="connsiteX34" fmla="*/ 1629104 w 7299827"/>
              <a:gd name="connsiteY34" fmla="*/ 1046217 h 5182843"/>
              <a:gd name="connsiteX35" fmla="*/ 1881352 w 7299827"/>
              <a:gd name="connsiteY35" fmla="*/ 841265 h 5182843"/>
              <a:gd name="connsiteX36" fmla="*/ 1799897 w 7299827"/>
              <a:gd name="connsiteY36" fmla="*/ 628431 h 5182843"/>
              <a:gd name="connsiteX37" fmla="*/ 1799897 w 7299827"/>
              <a:gd name="connsiteY37" fmla="*/ 247431 h 5182843"/>
              <a:gd name="connsiteX0" fmla="*/ 1799897 w 7299827"/>
              <a:gd name="connsiteY0" fmla="*/ 247431 h 5182843"/>
              <a:gd name="connsiteX1" fmla="*/ 2104697 w 7299827"/>
              <a:gd name="connsiteY1" fmla="*/ 18831 h 5182843"/>
              <a:gd name="connsiteX2" fmla="*/ 4924097 w 7299827"/>
              <a:gd name="connsiteY2" fmla="*/ 18830 h 5182843"/>
              <a:gd name="connsiteX3" fmla="*/ 5152697 w 7299827"/>
              <a:gd name="connsiteY3" fmla="*/ 247431 h 5182843"/>
              <a:gd name="connsiteX4" fmla="*/ 5152697 w 7299827"/>
              <a:gd name="connsiteY4" fmla="*/ 476031 h 5182843"/>
              <a:gd name="connsiteX5" fmla="*/ 5129049 w 7299827"/>
              <a:gd name="connsiteY5" fmla="*/ 715141 h 5182843"/>
              <a:gd name="connsiteX6" fmla="*/ 5152697 w 7299827"/>
              <a:gd name="connsiteY6" fmla="*/ 857031 h 5182843"/>
              <a:gd name="connsiteX7" fmla="*/ 5305097 w 7299827"/>
              <a:gd name="connsiteY7" fmla="*/ 1085631 h 5182843"/>
              <a:gd name="connsiteX8" fmla="*/ 5305097 w 7299827"/>
              <a:gd name="connsiteY8" fmla="*/ 1847631 h 5182843"/>
              <a:gd name="connsiteX9" fmla="*/ 5152697 w 7299827"/>
              <a:gd name="connsiteY9" fmla="*/ 2076231 h 5182843"/>
              <a:gd name="connsiteX10" fmla="*/ 5152697 w 7299827"/>
              <a:gd name="connsiteY10" fmla="*/ 2304831 h 5182843"/>
              <a:gd name="connsiteX11" fmla="*/ 7057697 w 7299827"/>
              <a:gd name="connsiteY11" fmla="*/ 2304831 h 5182843"/>
              <a:gd name="connsiteX12" fmla="*/ 7286297 w 7299827"/>
              <a:gd name="connsiteY12" fmla="*/ 2533431 h 5182843"/>
              <a:gd name="connsiteX13" fmla="*/ 7286297 w 7299827"/>
              <a:gd name="connsiteY13" fmla="*/ 2990631 h 5182843"/>
              <a:gd name="connsiteX14" fmla="*/ 7057697 w 7299827"/>
              <a:gd name="connsiteY14" fmla="*/ 3219231 h 5182843"/>
              <a:gd name="connsiteX15" fmla="*/ 5305098 w 7299827"/>
              <a:gd name="connsiteY15" fmla="*/ 3219231 h 5182843"/>
              <a:gd name="connsiteX16" fmla="*/ 5302469 w 7299827"/>
              <a:gd name="connsiteY16" fmla="*/ 3615997 h 5182843"/>
              <a:gd name="connsiteX17" fmla="*/ 5305098 w 7299827"/>
              <a:gd name="connsiteY17" fmla="*/ 4895631 h 5182843"/>
              <a:gd name="connsiteX18" fmla="*/ 5076498 w 7299827"/>
              <a:gd name="connsiteY18" fmla="*/ 5124232 h 5182843"/>
              <a:gd name="connsiteX19" fmla="*/ 2028498 w 7299827"/>
              <a:gd name="connsiteY19" fmla="*/ 5124232 h 5182843"/>
              <a:gd name="connsiteX20" fmla="*/ 1799898 w 7299827"/>
              <a:gd name="connsiteY20" fmla="*/ 4971832 h 5182843"/>
              <a:gd name="connsiteX21" fmla="*/ 1799898 w 7299827"/>
              <a:gd name="connsiteY21" fmla="*/ 4590832 h 5182843"/>
              <a:gd name="connsiteX22" fmla="*/ 1876098 w 7299827"/>
              <a:gd name="connsiteY22" fmla="*/ 4438432 h 5182843"/>
              <a:gd name="connsiteX23" fmla="*/ 1865587 w 7299827"/>
              <a:gd name="connsiteY23" fmla="*/ 4183555 h 5182843"/>
              <a:gd name="connsiteX24" fmla="*/ 1799898 w 7299827"/>
              <a:gd name="connsiteY24" fmla="*/ 4057432 h 5182843"/>
              <a:gd name="connsiteX25" fmla="*/ 1799898 w 7299827"/>
              <a:gd name="connsiteY25" fmla="*/ 3676432 h 5182843"/>
              <a:gd name="connsiteX26" fmla="*/ 1952299 w 7299827"/>
              <a:gd name="connsiteY26" fmla="*/ 3524032 h 5182843"/>
              <a:gd name="connsiteX27" fmla="*/ 1952299 w 7299827"/>
              <a:gd name="connsiteY27" fmla="*/ 3143032 h 5182843"/>
              <a:gd name="connsiteX28" fmla="*/ 352099 w 7299827"/>
              <a:gd name="connsiteY28" fmla="*/ 3143032 h 5182843"/>
              <a:gd name="connsiteX29" fmla="*/ 47298 w 7299827"/>
              <a:gd name="connsiteY29" fmla="*/ 2914432 h 5182843"/>
              <a:gd name="connsiteX30" fmla="*/ 52552 w 7299827"/>
              <a:gd name="connsiteY30" fmla="*/ 2370521 h 5182843"/>
              <a:gd name="connsiteX31" fmla="*/ 273269 w 7299827"/>
              <a:gd name="connsiteY31" fmla="*/ 2275928 h 5182843"/>
              <a:gd name="connsiteX32" fmla="*/ 1692166 w 7299827"/>
              <a:gd name="connsiteY32" fmla="*/ 2275928 h 5182843"/>
              <a:gd name="connsiteX33" fmla="*/ 1660635 w 7299827"/>
              <a:gd name="connsiteY33" fmla="*/ 2070976 h 5182843"/>
              <a:gd name="connsiteX34" fmla="*/ 1629104 w 7299827"/>
              <a:gd name="connsiteY34" fmla="*/ 1046217 h 5182843"/>
              <a:gd name="connsiteX35" fmla="*/ 1881352 w 7299827"/>
              <a:gd name="connsiteY35" fmla="*/ 841265 h 5182843"/>
              <a:gd name="connsiteX36" fmla="*/ 1799897 w 7299827"/>
              <a:gd name="connsiteY36" fmla="*/ 628431 h 5182843"/>
              <a:gd name="connsiteX37" fmla="*/ 1799897 w 7299827"/>
              <a:gd name="connsiteY37" fmla="*/ 247431 h 5182843"/>
              <a:gd name="connsiteX0" fmla="*/ 1799897 w 7299827"/>
              <a:gd name="connsiteY0" fmla="*/ 247431 h 5182843"/>
              <a:gd name="connsiteX1" fmla="*/ 2104697 w 7299827"/>
              <a:gd name="connsiteY1" fmla="*/ 18831 h 5182843"/>
              <a:gd name="connsiteX2" fmla="*/ 4924097 w 7299827"/>
              <a:gd name="connsiteY2" fmla="*/ 18830 h 5182843"/>
              <a:gd name="connsiteX3" fmla="*/ 5152697 w 7299827"/>
              <a:gd name="connsiteY3" fmla="*/ 247431 h 5182843"/>
              <a:gd name="connsiteX4" fmla="*/ 5152697 w 7299827"/>
              <a:gd name="connsiteY4" fmla="*/ 476031 h 5182843"/>
              <a:gd name="connsiteX5" fmla="*/ 5129049 w 7299827"/>
              <a:gd name="connsiteY5" fmla="*/ 715141 h 5182843"/>
              <a:gd name="connsiteX6" fmla="*/ 5152697 w 7299827"/>
              <a:gd name="connsiteY6" fmla="*/ 857031 h 5182843"/>
              <a:gd name="connsiteX7" fmla="*/ 5305097 w 7299827"/>
              <a:gd name="connsiteY7" fmla="*/ 1085631 h 5182843"/>
              <a:gd name="connsiteX8" fmla="*/ 5305097 w 7299827"/>
              <a:gd name="connsiteY8" fmla="*/ 1847631 h 5182843"/>
              <a:gd name="connsiteX9" fmla="*/ 5152697 w 7299827"/>
              <a:gd name="connsiteY9" fmla="*/ 2076231 h 5182843"/>
              <a:gd name="connsiteX10" fmla="*/ 5152697 w 7299827"/>
              <a:gd name="connsiteY10" fmla="*/ 2304831 h 5182843"/>
              <a:gd name="connsiteX11" fmla="*/ 7057697 w 7299827"/>
              <a:gd name="connsiteY11" fmla="*/ 2304831 h 5182843"/>
              <a:gd name="connsiteX12" fmla="*/ 7286297 w 7299827"/>
              <a:gd name="connsiteY12" fmla="*/ 2533431 h 5182843"/>
              <a:gd name="connsiteX13" fmla="*/ 7286297 w 7299827"/>
              <a:gd name="connsiteY13" fmla="*/ 2990631 h 5182843"/>
              <a:gd name="connsiteX14" fmla="*/ 7057697 w 7299827"/>
              <a:gd name="connsiteY14" fmla="*/ 3219231 h 5182843"/>
              <a:gd name="connsiteX15" fmla="*/ 5305098 w 7299827"/>
              <a:gd name="connsiteY15" fmla="*/ 3219231 h 5182843"/>
              <a:gd name="connsiteX16" fmla="*/ 5302469 w 7299827"/>
              <a:gd name="connsiteY16" fmla="*/ 3615997 h 5182843"/>
              <a:gd name="connsiteX17" fmla="*/ 5305098 w 7299827"/>
              <a:gd name="connsiteY17" fmla="*/ 4895631 h 5182843"/>
              <a:gd name="connsiteX18" fmla="*/ 5076498 w 7299827"/>
              <a:gd name="connsiteY18" fmla="*/ 5124232 h 5182843"/>
              <a:gd name="connsiteX19" fmla="*/ 2028498 w 7299827"/>
              <a:gd name="connsiteY19" fmla="*/ 5124232 h 5182843"/>
              <a:gd name="connsiteX20" fmla="*/ 1799898 w 7299827"/>
              <a:gd name="connsiteY20" fmla="*/ 4971832 h 5182843"/>
              <a:gd name="connsiteX21" fmla="*/ 1799898 w 7299827"/>
              <a:gd name="connsiteY21" fmla="*/ 4590832 h 5182843"/>
              <a:gd name="connsiteX22" fmla="*/ 1876098 w 7299827"/>
              <a:gd name="connsiteY22" fmla="*/ 4438432 h 5182843"/>
              <a:gd name="connsiteX23" fmla="*/ 1865587 w 7299827"/>
              <a:gd name="connsiteY23" fmla="*/ 4183555 h 5182843"/>
              <a:gd name="connsiteX24" fmla="*/ 1799898 w 7299827"/>
              <a:gd name="connsiteY24" fmla="*/ 4057432 h 5182843"/>
              <a:gd name="connsiteX25" fmla="*/ 1799898 w 7299827"/>
              <a:gd name="connsiteY25" fmla="*/ 3676432 h 5182843"/>
              <a:gd name="connsiteX26" fmla="*/ 1952299 w 7299827"/>
              <a:gd name="connsiteY26" fmla="*/ 3524032 h 5182843"/>
              <a:gd name="connsiteX27" fmla="*/ 1952299 w 7299827"/>
              <a:gd name="connsiteY27" fmla="*/ 3143032 h 5182843"/>
              <a:gd name="connsiteX28" fmla="*/ 352099 w 7299827"/>
              <a:gd name="connsiteY28" fmla="*/ 3143032 h 5182843"/>
              <a:gd name="connsiteX29" fmla="*/ 47298 w 7299827"/>
              <a:gd name="connsiteY29" fmla="*/ 2914432 h 5182843"/>
              <a:gd name="connsiteX30" fmla="*/ 52552 w 7299827"/>
              <a:gd name="connsiteY30" fmla="*/ 2370521 h 5182843"/>
              <a:gd name="connsiteX31" fmla="*/ 273269 w 7299827"/>
              <a:gd name="connsiteY31" fmla="*/ 2275928 h 5182843"/>
              <a:gd name="connsiteX32" fmla="*/ 1692166 w 7299827"/>
              <a:gd name="connsiteY32" fmla="*/ 2275928 h 5182843"/>
              <a:gd name="connsiteX33" fmla="*/ 1660635 w 7299827"/>
              <a:gd name="connsiteY33" fmla="*/ 2070976 h 5182843"/>
              <a:gd name="connsiteX34" fmla="*/ 1629104 w 7299827"/>
              <a:gd name="connsiteY34" fmla="*/ 1046217 h 5182843"/>
              <a:gd name="connsiteX35" fmla="*/ 1881352 w 7299827"/>
              <a:gd name="connsiteY35" fmla="*/ 841265 h 5182843"/>
              <a:gd name="connsiteX36" fmla="*/ 1799897 w 7299827"/>
              <a:gd name="connsiteY36" fmla="*/ 628431 h 5182843"/>
              <a:gd name="connsiteX37" fmla="*/ 1799897 w 7299827"/>
              <a:gd name="connsiteY37" fmla="*/ 247431 h 5182843"/>
              <a:gd name="connsiteX0" fmla="*/ 1800773 w 7300703"/>
              <a:gd name="connsiteY0" fmla="*/ 247431 h 5182843"/>
              <a:gd name="connsiteX1" fmla="*/ 2105573 w 7300703"/>
              <a:gd name="connsiteY1" fmla="*/ 18831 h 5182843"/>
              <a:gd name="connsiteX2" fmla="*/ 4924973 w 7300703"/>
              <a:gd name="connsiteY2" fmla="*/ 18830 h 5182843"/>
              <a:gd name="connsiteX3" fmla="*/ 5153573 w 7300703"/>
              <a:gd name="connsiteY3" fmla="*/ 247431 h 5182843"/>
              <a:gd name="connsiteX4" fmla="*/ 5153573 w 7300703"/>
              <a:gd name="connsiteY4" fmla="*/ 476031 h 5182843"/>
              <a:gd name="connsiteX5" fmla="*/ 5129925 w 7300703"/>
              <a:gd name="connsiteY5" fmla="*/ 715141 h 5182843"/>
              <a:gd name="connsiteX6" fmla="*/ 5153573 w 7300703"/>
              <a:gd name="connsiteY6" fmla="*/ 857031 h 5182843"/>
              <a:gd name="connsiteX7" fmla="*/ 5305973 w 7300703"/>
              <a:gd name="connsiteY7" fmla="*/ 1085631 h 5182843"/>
              <a:gd name="connsiteX8" fmla="*/ 5305973 w 7300703"/>
              <a:gd name="connsiteY8" fmla="*/ 1847631 h 5182843"/>
              <a:gd name="connsiteX9" fmla="*/ 5153573 w 7300703"/>
              <a:gd name="connsiteY9" fmla="*/ 2076231 h 5182843"/>
              <a:gd name="connsiteX10" fmla="*/ 5153573 w 7300703"/>
              <a:gd name="connsiteY10" fmla="*/ 2304831 h 5182843"/>
              <a:gd name="connsiteX11" fmla="*/ 7058573 w 7300703"/>
              <a:gd name="connsiteY11" fmla="*/ 2304831 h 5182843"/>
              <a:gd name="connsiteX12" fmla="*/ 7287173 w 7300703"/>
              <a:gd name="connsiteY12" fmla="*/ 2533431 h 5182843"/>
              <a:gd name="connsiteX13" fmla="*/ 7287173 w 7300703"/>
              <a:gd name="connsiteY13" fmla="*/ 2990631 h 5182843"/>
              <a:gd name="connsiteX14" fmla="*/ 7058573 w 7300703"/>
              <a:gd name="connsiteY14" fmla="*/ 3219231 h 5182843"/>
              <a:gd name="connsiteX15" fmla="*/ 5305974 w 7300703"/>
              <a:gd name="connsiteY15" fmla="*/ 3219231 h 5182843"/>
              <a:gd name="connsiteX16" fmla="*/ 5303345 w 7300703"/>
              <a:gd name="connsiteY16" fmla="*/ 3615997 h 5182843"/>
              <a:gd name="connsiteX17" fmla="*/ 5305974 w 7300703"/>
              <a:gd name="connsiteY17" fmla="*/ 4895631 h 5182843"/>
              <a:gd name="connsiteX18" fmla="*/ 5077374 w 7300703"/>
              <a:gd name="connsiteY18" fmla="*/ 5124232 h 5182843"/>
              <a:gd name="connsiteX19" fmla="*/ 2029374 w 7300703"/>
              <a:gd name="connsiteY19" fmla="*/ 5124232 h 5182843"/>
              <a:gd name="connsiteX20" fmla="*/ 1800774 w 7300703"/>
              <a:gd name="connsiteY20" fmla="*/ 4971832 h 5182843"/>
              <a:gd name="connsiteX21" fmla="*/ 1800774 w 7300703"/>
              <a:gd name="connsiteY21" fmla="*/ 4590832 h 5182843"/>
              <a:gd name="connsiteX22" fmla="*/ 1876974 w 7300703"/>
              <a:gd name="connsiteY22" fmla="*/ 4438432 h 5182843"/>
              <a:gd name="connsiteX23" fmla="*/ 1866463 w 7300703"/>
              <a:gd name="connsiteY23" fmla="*/ 4183555 h 5182843"/>
              <a:gd name="connsiteX24" fmla="*/ 1800774 w 7300703"/>
              <a:gd name="connsiteY24" fmla="*/ 4057432 h 5182843"/>
              <a:gd name="connsiteX25" fmla="*/ 1800774 w 7300703"/>
              <a:gd name="connsiteY25" fmla="*/ 3676432 h 5182843"/>
              <a:gd name="connsiteX26" fmla="*/ 1953175 w 7300703"/>
              <a:gd name="connsiteY26" fmla="*/ 3524032 h 5182843"/>
              <a:gd name="connsiteX27" fmla="*/ 1953175 w 7300703"/>
              <a:gd name="connsiteY27" fmla="*/ 3143032 h 5182843"/>
              <a:gd name="connsiteX28" fmla="*/ 352975 w 7300703"/>
              <a:gd name="connsiteY28" fmla="*/ 3143032 h 5182843"/>
              <a:gd name="connsiteX29" fmla="*/ 48174 w 7300703"/>
              <a:gd name="connsiteY29" fmla="*/ 2914432 h 5182843"/>
              <a:gd name="connsiteX30" fmla="*/ 48174 w 7300703"/>
              <a:gd name="connsiteY30" fmla="*/ 2609632 h 5182843"/>
              <a:gd name="connsiteX31" fmla="*/ 274145 w 7300703"/>
              <a:gd name="connsiteY31" fmla="*/ 2275928 h 5182843"/>
              <a:gd name="connsiteX32" fmla="*/ 1693042 w 7300703"/>
              <a:gd name="connsiteY32" fmla="*/ 2275928 h 5182843"/>
              <a:gd name="connsiteX33" fmla="*/ 1661511 w 7300703"/>
              <a:gd name="connsiteY33" fmla="*/ 2070976 h 5182843"/>
              <a:gd name="connsiteX34" fmla="*/ 1629980 w 7300703"/>
              <a:gd name="connsiteY34" fmla="*/ 1046217 h 5182843"/>
              <a:gd name="connsiteX35" fmla="*/ 1882228 w 7300703"/>
              <a:gd name="connsiteY35" fmla="*/ 841265 h 5182843"/>
              <a:gd name="connsiteX36" fmla="*/ 1800773 w 7300703"/>
              <a:gd name="connsiteY36" fmla="*/ 628431 h 5182843"/>
              <a:gd name="connsiteX37" fmla="*/ 1800773 w 7300703"/>
              <a:gd name="connsiteY37" fmla="*/ 247431 h 5182843"/>
              <a:gd name="connsiteX0" fmla="*/ 1800773 w 7300703"/>
              <a:gd name="connsiteY0" fmla="*/ 247431 h 5182843"/>
              <a:gd name="connsiteX1" fmla="*/ 2105573 w 7300703"/>
              <a:gd name="connsiteY1" fmla="*/ 18831 h 5182843"/>
              <a:gd name="connsiteX2" fmla="*/ 4924973 w 7300703"/>
              <a:gd name="connsiteY2" fmla="*/ 18830 h 5182843"/>
              <a:gd name="connsiteX3" fmla="*/ 5153573 w 7300703"/>
              <a:gd name="connsiteY3" fmla="*/ 247431 h 5182843"/>
              <a:gd name="connsiteX4" fmla="*/ 5153573 w 7300703"/>
              <a:gd name="connsiteY4" fmla="*/ 476031 h 5182843"/>
              <a:gd name="connsiteX5" fmla="*/ 5129925 w 7300703"/>
              <a:gd name="connsiteY5" fmla="*/ 715141 h 5182843"/>
              <a:gd name="connsiteX6" fmla="*/ 5153573 w 7300703"/>
              <a:gd name="connsiteY6" fmla="*/ 857031 h 5182843"/>
              <a:gd name="connsiteX7" fmla="*/ 5305973 w 7300703"/>
              <a:gd name="connsiteY7" fmla="*/ 1085631 h 5182843"/>
              <a:gd name="connsiteX8" fmla="*/ 5305973 w 7300703"/>
              <a:gd name="connsiteY8" fmla="*/ 1847631 h 5182843"/>
              <a:gd name="connsiteX9" fmla="*/ 5153573 w 7300703"/>
              <a:gd name="connsiteY9" fmla="*/ 2076231 h 5182843"/>
              <a:gd name="connsiteX10" fmla="*/ 5153573 w 7300703"/>
              <a:gd name="connsiteY10" fmla="*/ 2304831 h 5182843"/>
              <a:gd name="connsiteX11" fmla="*/ 7058573 w 7300703"/>
              <a:gd name="connsiteY11" fmla="*/ 2304831 h 5182843"/>
              <a:gd name="connsiteX12" fmla="*/ 7287173 w 7300703"/>
              <a:gd name="connsiteY12" fmla="*/ 2533431 h 5182843"/>
              <a:gd name="connsiteX13" fmla="*/ 7287173 w 7300703"/>
              <a:gd name="connsiteY13" fmla="*/ 2990631 h 5182843"/>
              <a:gd name="connsiteX14" fmla="*/ 7058573 w 7300703"/>
              <a:gd name="connsiteY14" fmla="*/ 3219231 h 5182843"/>
              <a:gd name="connsiteX15" fmla="*/ 5305974 w 7300703"/>
              <a:gd name="connsiteY15" fmla="*/ 3219231 h 5182843"/>
              <a:gd name="connsiteX16" fmla="*/ 5303345 w 7300703"/>
              <a:gd name="connsiteY16" fmla="*/ 3615997 h 5182843"/>
              <a:gd name="connsiteX17" fmla="*/ 5305974 w 7300703"/>
              <a:gd name="connsiteY17" fmla="*/ 4895631 h 5182843"/>
              <a:gd name="connsiteX18" fmla="*/ 5077374 w 7300703"/>
              <a:gd name="connsiteY18" fmla="*/ 5124232 h 5182843"/>
              <a:gd name="connsiteX19" fmla="*/ 2029374 w 7300703"/>
              <a:gd name="connsiteY19" fmla="*/ 5124232 h 5182843"/>
              <a:gd name="connsiteX20" fmla="*/ 1800774 w 7300703"/>
              <a:gd name="connsiteY20" fmla="*/ 4971832 h 5182843"/>
              <a:gd name="connsiteX21" fmla="*/ 1800774 w 7300703"/>
              <a:gd name="connsiteY21" fmla="*/ 4590832 h 5182843"/>
              <a:gd name="connsiteX22" fmla="*/ 1876974 w 7300703"/>
              <a:gd name="connsiteY22" fmla="*/ 4438432 h 5182843"/>
              <a:gd name="connsiteX23" fmla="*/ 1866463 w 7300703"/>
              <a:gd name="connsiteY23" fmla="*/ 4183555 h 5182843"/>
              <a:gd name="connsiteX24" fmla="*/ 1800774 w 7300703"/>
              <a:gd name="connsiteY24" fmla="*/ 4057432 h 5182843"/>
              <a:gd name="connsiteX25" fmla="*/ 1800774 w 7300703"/>
              <a:gd name="connsiteY25" fmla="*/ 3676432 h 5182843"/>
              <a:gd name="connsiteX26" fmla="*/ 1953175 w 7300703"/>
              <a:gd name="connsiteY26" fmla="*/ 3524032 h 5182843"/>
              <a:gd name="connsiteX27" fmla="*/ 1953175 w 7300703"/>
              <a:gd name="connsiteY27" fmla="*/ 3143032 h 5182843"/>
              <a:gd name="connsiteX28" fmla="*/ 352975 w 7300703"/>
              <a:gd name="connsiteY28" fmla="*/ 3143032 h 5182843"/>
              <a:gd name="connsiteX29" fmla="*/ 48174 w 7300703"/>
              <a:gd name="connsiteY29" fmla="*/ 2914432 h 5182843"/>
              <a:gd name="connsiteX30" fmla="*/ 48174 w 7300703"/>
              <a:gd name="connsiteY30" fmla="*/ 2609632 h 5182843"/>
              <a:gd name="connsiteX31" fmla="*/ 274145 w 7300703"/>
              <a:gd name="connsiteY31" fmla="*/ 2275928 h 5182843"/>
              <a:gd name="connsiteX32" fmla="*/ 1693042 w 7300703"/>
              <a:gd name="connsiteY32" fmla="*/ 2275928 h 5182843"/>
              <a:gd name="connsiteX33" fmla="*/ 1661511 w 7300703"/>
              <a:gd name="connsiteY33" fmla="*/ 2070976 h 5182843"/>
              <a:gd name="connsiteX34" fmla="*/ 1629980 w 7300703"/>
              <a:gd name="connsiteY34" fmla="*/ 1046217 h 5182843"/>
              <a:gd name="connsiteX35" fmla="*/ 1882228 w 7300703"/>
              <a:gd name="connsiteY35" fmla="*/ 841265 h 5182843"/>
              <a:gd name="connsiteX36" fmla="*/ 1800773 w 7300703"/>
              <a:gd name="connsiteY36" fmla="*/ 628431 h 5182843"/>
              <a:gd name="connsiteX37" fmla="*/ 1800773 w 7300703"/>
              <a:gd name="connsiteY37" fmla="*/ 247431 h 5182843"/>
              <a:gd name="connsiteX0" fmla="*/ 1800773 w 7300703"/>
              <a:gd name="connsiteY0" fmla="*/ 247431 h 5182843"/>
              <a:gd name="connsiteX1" fmla="*/ 2105573 w 7300703"/>
              <a:gd name="connsiteY1" fmla="*/ 18831 h 5182843"/>
              <a:gd name="connsiteX2" fmla="*/ 4924973 w 7300703"/>
              <a:gd name="connsiteY2" fmla="*/ 18830 h 5182843"/>
              <a:gd name="connsiteX3" fmla="*/ 5153573 w 7300703"/>
              <a:gd name="connsiteY3" fmla="*/ 247431 h 5182843"/>
              <a:gd name="connsiteX4" fmla="*/ 5153573 w 7300703"/>
              <a:gd name="connsiteY4" fmla="*/ 476031 h 5182843"/>
              <a:gd name="connsiteX5" fmla="*/ 5129925 w 7300703"/>
              <a:gd name="connsiteY5" fmla="*/ 715141 h 5182843"/>
              <a:gd name="connsiteX6" fmla="*/ 5153573 w 7300703"/>
              <a:gd name="connsiteY6" fmla="*/ 857031 h 5182843"/>
              <a:gd name="connsiteX7" fmla="*/ 5305973 w 7300703"/>
              <a:gd name="connsiteY7" fmla="*/ 1085631 h 5182843"/>
              <a:gd name="connsiteX8" fmla="*/ 5305973 w 7300703"/>
              <a:gd name="connsiteY8" fmla="*/ 1847631 h 5182843"/>
              <a:gd name="connsiteX9" fmla="*/ 5153573 w 7300703"/>
              <a:gd name="connsiteY9" fmla="*/ 2076231 h 5182843"/>
              <a:gd name="connsiteX10" fmla="*/ 5153573 w 7300703"/>
              <a:gd name="connsiteY10" fmla="*/ 2304831 h 5182843"/>
              <a:gd name="connsiteX11" fmla="*/ 7058573 w 7300703"/>
              <a:gd name="connsiteY11" fmla="*/ 2304831 h 5182843"/>
              <a:gd name="connsiteX12" fmla="*/ 7287173 w 7300703"/>
              <a:gd name="connsiteY12" fmla="*/ 2533431 h 5182843"/>
              <a:gd name="connsiteX13" fmla="*/ 7287173 w 7300703"/>
              <a:gd name="connsiteY13" fmla="*/ 2990631 h 5182843"/>
              <a:gd name="connsiteX14" fmla="*/ 7058573 w 7300703"/>
              <a:gd name="connsiteY14" fmla="*/ 3219231 h 5182843"/>
              <a:gd name="connsiteX15" fmla="*/ 5305974 w 7300703"/>
              <a:gd name="connsiteY15" fmla="*/ 3219231 h 5182843"/>
              <a:gd name="connsiteX16" fmla="*/ 5303345 w 7300703"/>
              <a:gd name="connsiteY16" fmla="*/ 3615997 h 5182843"/>
              <a:gd name="connsiteX17" fmla="*/ 5305974 w 7300703"/>
              <a:gd name="connsiteY17" fmla="*/ 4895631 h 5182843"/>
              <a:gd name="connsiteX18" fmla="*/ 5077374 w 7300703"/>
              <a:gd name="connsiteY18" fmla="*/ 5124232 h 5182843"/>
              <a:gd name="connsiteX19" fmla="*/ 2029374 w 7300703"/>
              <a:gd name="connsiteY19" fmla="*/ 5124232 h 5182843"/>
              <a:gd name="connsiteX20" fmla="*/ 1800774 w 7300703"/>
              <a:gd name="connsiteY20" fmla="*/ 4971832 h 5182843"/>
              <a:gd name="connsiteX21" fmla="*/ 1800774 w 7300703"/>
              <a:gd name="connsiteY21" fmla="*/ 4590832 h 5182843"/>
              <a:gd name="connsiteX22" fmla="*/ 1876974 w 7300703"/>
              <a:gd name="connsiteY22" fmla="*/ 4438432 h 5182843"/>
              <a:gd name="connsiteX23" fmla="*/ 1866463 w 7300703"/>
              <a:gd name="connsiteY23" fmla="*/ 4183555 h 5182843"/>
              <a:gd name="connsiteX24" fmla="*/ 1800774 w 7300703"/>
              <a:gd name="connsiteY24" fmla="*/ 4057432 h 5182843"/>
              <a:gd name="connsiteX25" fmla="*/ 1800774 w 7300703"/>
              <a:gd name="connsiteY25" fmla="*/ 3676432 h 5182843"/>
              <a:gd name="connsiteX26" fmla="*/ 1953175 w 7300703"/>
              <a:gd name="connsiteY26" fmla="*/ 3524032 h 5182843"/>
              <a:gd name="connsiteX27" fmla="*/ 1953175 w 7300703"/>
              <a:gd name="connsiteY27" fmla="*/ 3143032 h 5182843"/>
              <a:gd name="connsiteX28" fmla="*/ 352975 w 7300703"/>
              <a:gd name="connsiteY28" fmla="*/ 3143032 h 5182843"/>
              <a:gd name="connsiteX29" fmla="*/ 48174 w 7300703"/>
              <a:gd name="connsiteY29" fmla="*/ 2914432 h 5182843"/>
              <a:gd name="connsiteX30" fmla="*/ 48174 w 7300703"/>
              <a:gd name="connsiteY30" fmla="*/ 2609632 h 5182843"/>
              <a:gd name="connsiteX31" fmla="*/ 274145 w 7300703"/>
              <a:gd name="connsiteY31" fmla="*/ 2275928 h 5182843"/>
              <a:gd name="connsiteX32" fmla="*/ 1693042 w 7300703"/>
              <a:gd name="connsiteY32" fmla="*/ 2275928 h 5182843"/>
              <a:gd name="connsiteX33" fmla="*/ 1661511 w 7300703"/>
              <a:gd name="connsiteY33" fmla="*/ 2070976 h 5182843"/>
              <a:gd name="connsiteX34" fmla="*/ 1629980 w 7300703"/>
              <a:gd name="connsiteY34" fmla="*/ 1046217 h 5182843"/>
              <a:gd name="connsiteX35" fmla="*/ 1882228 w 7300703"/>
              <a:gd name="connsiteY35" fmla="*/ 841265 h 5182843"/>
              <a:gd name="connsiteX36" fmla="*/ 1800773 w 7300703"/>
              <a:gd name="connsiteY36" fmla="*/ 628431 h 5182843"/>
              <a:gd name="connsiteX37" fmla="*/ 1800773 w 7300703"/>
              <a:gd name="connsiteY37" fmla="*/ 247431 h 5182843"/>
              <a:gd name="connsiteX0" fmla="*/ 1798144 w 7298074"/>
              <a:gd name="connsiteY0" fmla="*/ 247431 h 5182843"/>
              <a:gd name="connsiteX1" fmla="*/ 2102944 w 7298074"/>
              <a:gd name="connsiteY1" fmla="*/ 18831 h 5182843"/>
              <a:gd name="connsiteX2" fmla="*/ 4922344 w 7298074"/>
              <a:gd name="connsiteY2" fmla="*/ 18830 h 5182843"/>
              <a:gd name="connsiteX3" fmla="*/ 5150944 w 7298074"/>
              <a:gd name="connsiteY3" fmla="*/ 247431 h 5182843"/>
              <a:gd name="connsiteX4" fmla="*/ 5150944 w 7298074"/>
              <a:gd name="connsiteY4" fmla="*/ 476031 h 5182843"/>
              <a:gd name="connsiteX5" fmla="*/ 5127296 w 7298074"/>
              <a:gd name="connsiteY5" fmla="*/ 715141 h 5182843"/>
              <a:gd name="connsiteX6" fmla="*/ 5150944 w 7298074"/>
              <a:gd name="connsiteY6" fmla="*/ 857031 h 5182843"/>
              <a:gd name="connsiteX7" fmla="*/ 5303344 w 7298074"/>
              <a:gd name="connsiteY7" fmla="*/ 1085631 h 5182843"/>
              <a:gd name="connsiteX8" fmla="*/ 5303344 w 7298074"/>
              <a:gd name="connsiteY8" fmla="*/ 1847631 h 5182843"/>
              <a:gd name="connsiteX9" fmla="*/ 5150944 w 7298074"/>
              <a:gd name="connsiteY9" fmla="*/ 2076231 h 5182843"/>
              <a:gd name="connsiteX10" fmla="*/ 5150944 w 7298074"/>
              <a:gd name="connsiteY10" fmla="*/ 2304831 h 5182843"/>
              <a:gd name="connsiteX11" fmla="*/ 7055944 w 7298074"/>
              <a:gd name="connsiteY11" fmla="*/ 2304831 h 5182843"/>
              <a:gd name="connsiteX12" fmla="*/ 7284544 w 7298074"/>
              <a:gd name="connsiteY12" fmla="*/ 2533431 h 5182843"/>
              <a:gd name="connsiteX13" fmla="*/ 7284544 w 7298074"/>
              <a:gd name="connsiteY13" fmla="*/ 2990631 h 5182843"/>
              <a:gd name="connsiteX14" fmla="*/ 7055944 w 7298074"/>
              <a:gd name="connsiteY14" fmla="*/ 3219231 h 5182843"/>
              <a:gd name="connsiteX15" fmla="*/ 5303345 w 7298074"/>
              <a:gd name="connsiteY15" fmla="*/ 3219231 h 5182843"/>
              <a:gd name="connsiteX16" fmla="*/ 5300716 w 7298074"/>
              <a:gd name="connsiteY16" fmla="*/ 3615997 h 5182843"/>
              <a:gd name="connsiteX17" fmla="*/ 5303345 w 7298074"/>
              <a:gd name="connsiteY17" fmla="*/ 4895631 h 5182843"/>
              <a:gd name="connsiteX18" fmla="*/ 5074745 w 7298074"/>
              <a:gd name="connsiteY18" fmla="*/ 5124232 h 5182843"/>
              <a:gd name="connsiteX19" fmla="*/ 2026745 w 7298074"/>
              <a:gd name="connsiteY19" fmla="*/ 5124232 h 5182843"/>
              <a:gd name="connsiteX20" fmla="*/ 1798145 w 7298074"/>
              <a:gd name="connsiteY20" fmla="*/ 4971832 h 5182843"/>
              <a:gd name="connsiteX21" fmla="*/ 1798145 w 7298074"/>
              <a:gd name="connsiteY21" fmla="*/ 4590832 h 5182843"/>
              <a:gd name="connsiteX22" fmla="*/ 1874345 w 7298074"/>
              <a:gd name="connsiteY22" fmla="*/ 4438432 h 5182843"/>
              <a:gd name="connsiteX23" fmla="*/ 1863834 w 7298074"/>
              <a:gd name="connsiteY23" fmla="*/ 4183555 h 5182843"/>
              <a:gd name="connsiteX24" fmla="*/ 1798145 w 7298074"/>
              <a:gd name="connsiteY24" fmla="*/ 4057432 h 5182843"/>
              <a:gd name="connsiteX25" fmla="*/ 1798145 w 7298074"/>
              <a:gd name="connsiteY25" fmla="*/ 3676432 h 5182843"/>
              <a:gd name="connsiteX26" fmla="*/ 1950546 w 7298074"/>
              <a:gd name="connsiteY26" fmla="*/ 3524032 h 5182843"/>
              <a:gd name="connsiteX27" fmla="*/ 1950546 w 7298074"/>
              <a:gd name="connsiteY27" fmla="*/ 3143032 h 5182843"/>
              <a:gd name="connsiteX28" fmla="*/ 350346 w 7298074"/>
              <a:gd name="connsiteY28" fmla="*/ 3143032 h 5182843"/>
              <a:gd name="connsiteX29" fmla="*/ 45545 w 7298074"/>
              <a:gd name="connsiteY29" fmla="*/ 2914432 h 5182843"/>
              <a:gd name="connsiteX30" fmla="*/ 45545 w 7298074"/>
              <a:gd name="connsiteY30" fmla="*/ 2609632 h 5182843"/>
              <a:gd name="connsiteX31" fmla="*/ 274145 w 7298074"/>
              <a:gd name="connsiteY31" fmla="*/ 2381032 h 5182843"/>
              <a:gd name="connsiteX32" fmla="*/ 1690413 w 7298074"/>
              <a:gd name="connsiteY32" fmla="*/ 2275928 h 5182843"/>
              <a:gd name="connsiteX33" fmla="*/ 1658882 w 7298074"/>
              <a:gd name="connsiteY33" fmla="*/ 2070976 h 5182843"/>
              <a:gd name="connsiteX34" fmla="*/ 1627351 w 7298074"/>
              <a:gd name="connsiteY34" fmla="*/ 1046217 h 5182843"/>
              <a:gd name="connsiteX35" fmla="*/ 1879599 w 7298074"/>
              <a:gd name="connsiteY35" fmla="*/ 841265 h 5182843"/>
              <a:gd name="connsiteX36" fmla="*/ 1798144 w 7298074"/>
              <a:gd name="connsiteY36" fmla="*/ 628431 h 5182843"/>
              <a:gd name="connsiteX37" fmla="*/ 1798144 w 7298074"/>
              <a:gd name="connsiteY37" fmla="*/ 247431 h 5182843"/>
              <a:gd name="connsiteX0" fmla="*/ 1798145 w 7298075"/>
              <a:gd name="connsiteY0" fmla="*/ 247431 h 5182843"/>
              <a:gd name="connsiteX1" fmla="*/ 2102945 w 7298075"/>
              <a:gd name="connsiteY1" fmla="*/ 18831 h 5182843"/>
              <a:gd name="connsiteX2" fmla="*/ 4922345 w 7298075"/>
              <a:gd name="connsiteY2" fmla="*/ 18830 h 5182843"/>
              <a:gd name="connsiteX3" fmla="*/ 5150945 w 7298075"/>
              <a:gd name="connsiteY3" fmla="*/ 247431 h 5182843"/>
              <a:gd name="connsiteX4" fmla="*/ 5150945 w 7298075"/>
              <a:gd name="connsiteY4" fmla="*/ 476031 h 5182843"/>
              <a:gd name="connsiteX5" fmla="*/ 5127297 w 7298075"/>
              <a:gd name="connsiteY5" fmla="*/ 715141 h 5182843"/>
              <a:gd name="connsiteX6" fmla="*/ 5150945 w 7298075"/>
              <a:gd name="connsiteY6" fmla="*/ 857031 h 5182843"/>
              <a:gd name="connsiteX7" fmla="*/ 5303345 w 7298075"/>
              <a:gd name="connsiteY7" fmla="*/ 1085631 h 5182843"/>
              <a:gd name="connsiteX8" fmla="*/ 5303345 w 7298075"/>
              <a:gd name="connsiteY8" fmla="*/ 1847631 h 5182843"/>
              <a:gd name="connsiteX9" fmla="*/ 5150945 w 7298075"/>
              <a:gd name="connsiteY9" fmla="*/ 2076231 h 5182843"/>
              <a:gd name="connsiteX10" fmla="*/ 5150945 w 7298075"/>
              <a:gd name="connsiteY10" fmla="*/ 2304831 h 5182843"/>
              <a:gd name="connsiteX11" fmla="*/ 7055945 w 7298075"/>
              <a:gd name="connsiteY11" fmla="*/ 2304831 h 5182843"/>
              <a:gd name="connsiteX12" fmla="*/ 7284545 w 7298075"/>
              <a:gd name="connsiteY12" fmla="*/ 2533431 h 5182843"/>
              <a:gd name="connsiteX13" fmla="*/ 7284545 w 7298075"/>
              <a:gd name="connsiteY13" fmla="*/ 2990631 h 5182843"/>
              <a:gd name="connsiteX14" fmla="*/ 7055945 w 7298075"/>
              <a:gd name="connsiteY14" fmla="*/ 3219231 h 5182843"/>
              <a:gd name="connsiteX15" fmla="*/ 5303346 w 7298075"/>
              <a:gd name="connsiteY15" fmla="*/ 3219231 h 5182843"/>
              <a:gd name="connsiteX16" fmla="*/ 5300717 w 7298075"/>
              <a:gd name="connsiteY16" fmla="*/ 3615997 h 5182843"/>
              <a:gd name="connsiteX17" fmla="*/ 5303346 w 7298075"/>
              <a:gd name="connsiteY17" fmla="*/ 4895631 h 5182843"/>
              <a:gd name="connsiteX18" fmla="*/ 5074746 w 7298075"/>
              <a:gd name="connsiteY18" fmla="*/ 5124232 h 5182843"/>
              <a:gd name="connsiteX19" fmla="*/ 2026746 w 7298075"/>
              <a:gd name="connsiteY19" fmla="*/ 5124232 h 5182843"/>
              <a:gd name="connsiteX20" fmla="*/ 1798146 w 7298075"/>
              <a:gd name="connsiteY20" fmla="*/ 4971832 h 5182843"/>
              <a:gd name="connsiteX21" fmla="*/ 1798146 w 7298075"/>
              <a:gd name="connsiteY21" fmla="*/ 4590832 h 5182843"/>
              <a:gd name="connsiteX22" fmla="*/ 1874346 w 7298075"/>
              <a:gd name="connsiteY22" fmla="*/ 4438432 h 5182843"/>
              <a:gd name="connsiteX23" fmla="*/ 1863835 w 7298075"/>
              <a:gd name="connsiteY23" fmla="*/ 4183555 h 5182843"/>
              <a:gd name="connsiteX24" fmla="*/ 1798146 w 7298075"/>
              <a:gd name="connsiteY24" fmla="*/ 4057432 h 5182843"/>
              <a:gd name="connsiteX25" fmla="*/ 1798146 w 7298075"/>
              <a:gd name="connsiteY25" fmla="*/ 3676432 h 5182843"/>
              <a:gd name="connsiteX26" fmla="*/ 1950547 w 7298075"/>
              <a:gd name="connsiteY26" fmla="*/ 3524032 h 5182843"/>
              <a:gd name="connsiteX27" fmla="*/ 1950547 w 7298075"/>
              <a:gd name="connsiteY27" fmla="*/ 3143032 h 5182843"/>
              <a:gd name="connsiteX28" fmla="*/ 350347 w 7298075"/>
              <a:gd name="connsiteY28" fmla="*/ 3143032 h 5182843"/>
              <a:gd name="connsiteX29" fmla="*/ 45546 w 7298075"/>
              <a:gd name="connsiteY29" fmla="*/ 2914432 h 5182843"/>
              <a:gd name="connsiteX30" fmla="*/ 45546 w 7298075"/>
              <a:gd name="connsiteY30" fmla="*/ 2609632 h 5182843"/>
              <a:gd name="connsiteX31" fmla="*/ 274145 w 7298075"/>
              <a:gd name="connsiteY31" fmla="*/ 2304832 h 5182843"/>
              <a:gd name="connsiteX32" fmla="*/ 1690414 w 7298075"/>
              <a:gd name="connsiteY32" fmla="*/ 2275928 h 5182843"/>
              <a:gd name="connsiteX33" fmla="*/ 1658883 w 7298075"/>
              <a:gd name="connsiteY33" fmla="*/ 2070976 h 5182843"/>
              <a:gd name="connsiteX34" fmla="*/ 1627352 w 7298075"/>
              <a:gd name="connsiteY34" fmla="*/ 1046217 h 5182843"/>
              <a:gd name="connsiteX35" fmla="*/ 1879600 w 7298075"/>
              <a:gd name="connsiteY35" fmla="*/ 841265 h 5182843"/>
              <a:gd name="connsiteX36" fmla="*/ 1798145 w 7298075"/>
              <a:gd name="connsiteY36" fmla="*/ 628431 h 5182843"/>
              <a:gd name="connsiteX37" fmla="*/ 1798145 w 7298075"/>
              <a:gd name="connsiteY37" fmla="*/ 247431 h 5182843"/>
              <a:gd name="connsiteX0" fmla="*/ 1798145 w 7298075"/>
              <a:gd name="connsiteY0" fmla="*/ 247431 h 5182843"/>
              <a:gd name="connsiteX1" fmla="*/ 2102945 w 7298075"/>
              <a:gd name="connsiteY1" fmla="*/ 18831 h 5182843"/>
              <a:gd name="connsiteX2" fmla="*/ 4922345 w 7298075"/>
              <a:gd name="connsiteY2" fmla="*/ 18830 h 5182843"/>
              <a:gd name="connsiteX3" fmla="*/ 5150945 w 7298075"/>
              <a:gd name="connsiteY3" fmla="*/ 247431 h 5182843"/>
              <a:gd name="connsiteX4" fmla="*/ 5150945 w 7298075"/>
              <a:gd name="connsiteY4" fmla="*/ 476031 h 5182843"/>
              <a:gd name="connsiteX5" fmla="*/ 5127297 w 7298075"/>
              <a:gd name="connsiteY5" fmla="*/ 715141 h 5182843"/>
              <a:gd name="connsiteX6" fmla="*/ 5150945 w 7298075"/>
              <a:gd name="connsiteY6" fmla="*/ 857031 h 5182843"/>
              <a:gd name="connsiteX7" fmla="*/ 5303345 w 7298075"/>
              <a:gd name="connsiteY7" fmla="*/ 1085631 h 5182843"/>
              <a:gd name="connsiteX8" fmla="*/ 5303345 w 7298075"/>
              <a:gd name="connsiteY8" fmla="*/ 1847631 h 5182843"/>
              <a:gd name="connsiteX9" fmla="*/ 5150945 w 7298075"/>
              <a:gd name="connsiteY9" fmla="*/ 2076231 h 5182843"/>
              <a:gd name="connsiteX10" fmla="*/ 5150945 w 7298075"/>
              <a:gd name="connsiteY10" fmla="*/ 2304831 h 5182843"/>
              <a:gd name="connsiteX11" fmla="*/ 7055945 w 7298075"/>
              <a:gd name="connsiteY11" fmla="*/ 2304831 h 5182843"/>
              <a:gd name="connsiteX12" fmla="*/ 7284545 w 7298075"/>
              <a:gd name="connsiteY12" fmla="*/ 2533431 h 5182843"/>
              <a:gd name="connsiteX13" fmla="*/ 7284545 w 7298075"/>
              <a:gd name="connsiteY13" fmla="*/ 2990631 h 5182843"/>
              <a:gd name="connsiteX14" fmla="*/ 7055945 w 7298075"/>
              <a:gd name="connsiteY14" fmla="*/ 3219231 h 5182843"/>
              <a:gd name="connsiteX15" fmla="*/ 5303346 w 7298075"/>
              <a:gd name="connsiteY15" fmla="*/ 3219231 h 5182843"/>
              <a:gd name="connsiteX16" fmla="*/ 5300717 w 7298075"/>
              <a:gd name="connsiteY16" fmla="*/ 3615997 h 5182843"/>
              <a:gd name="connsiteX17" fmla="*/ 5303346 w 7298075"/>
              <a:gd name="connsiteY17" fmla="*/ 4895631 h 5182843"/>
              <a:gd name="connsiteX18" fmla="*/ 5074746 w 7298075"/>
              <a:gd name="connsiteY18" fmla="*/ 5124232 h 5182843"/>
              <a:gd name="connsiteX19" fmla="*/ 2026746 w 7298075"/>
              <a:gd name="connsiteY19" fmla="*/ 5124232 h 5182843"/>
              <a:gd name="connsiteX20" fmla="*/ 1798146 w 7298075"/>
              <a:gd name="connsiteY20" fmla="*/ 4971832 h 5182843"/>
              <a:gd name="connsiteX21" fmla="*/ 1798146 w 7298075"/>
              <a:gd name="connsiteY21" fmla="*/ 4590832 h 5182843"/>
              <a:gd name="connsiteX22" fmla="*/ 1874346 w 7298075"/>
              <a:gd name="connsiteY22" fmla="*/ 4438432 h 5182843"/>
              <a:gd name="connsiteX23" fmla="*/ 1863835 w 7298075"/>
              <a:gd name="connsiteY23" fmla="*/ 4183555 h 5182843"/>
              <a:gd name="connsiteX24" fmla="*/ 1798146 w 7298075"/>
              <a:gd name="connsiteY24" fmla="*/ 4057432 h 5182843"/>
              <a:gd name="connsiteX25" fmla="*/ 1798146 w 7298075"/>
              <a:gd name="connsiteY25" fmla="*/ 3676432 h 5182843"/>
              <a:gd name="connsiteX26" fmla="*/ 1950547 w 7298075"/>
              <a:gd name="connsiteY26" fmla="*/ 3524032 h 5182843"/>
              <a:gd name="connsiteX27" fmla="*/ 1950547 w 7298075"/>
              <a:gd name="connsiteY27" fmla="*/ 3143032 h 5182843"/>
              <a:gd name="connsiteX28" fmla="*/ 350347 w 7298075"/>
              <a:gd name="connsiteY28" fmla="*/ 3143032 h 5182843"/>
              <a:gd name="connsiteX29" fmla="*/ 45546 w 7298075"/>
              <a:gd name="connsiteY29" fmla="*/ 2914432 h 5182843"/>
              <a:gd name="connsiteX30" fmla="*/ 45546 w 7298075"/>
              <a:gd name="connsiteY30" fmla="*/ 2609632 h 5182843"/>
              <a:gd name="connsiteX31" fmla="*/ 274145 w 7298075"/>
              <a:gd name="connsiteY31" fmla="*/ 2304832 h 5182843"/>
              <a:gd name="connsiteX32" fmla="*/ 1690414 w 7298075"/>
              <a:gd name="connsiteY32" fmla="*/ 2275928 h 5182843"/>
              <a:gd name="connsiteX33" fmla="*/ 1658883 w 7298075"/>
              <a:gd name="connsiteY33" fmla="*/ 2070976 h 5182843"/>
              <a:gd name="connsiteX34" fmla="*/ 1627352 w 7298075"/>
              <a:gd name="connsiteY34" fmla="*/ 1046217 h 5182843"/>
              <a:gd name="connsiteX35" fmla="*/ 1879600 w 7298075"/>
              <a:gd name="connsiteY35" fmla="*/ 841265 h 5182843"/>
              <a:gd name="connsiteX36" fmla="*/ 1798145 w 7298075"/>
              <a:gd name="connsiteY36" fmla="*/ 628431 h 5182843"/>
              <a:gd name="connsiteX37" fmla="*/ 1798145 w 7298075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7 w 7273186"/>
              <a:gd name="connsiteY30" fmla="*/ 2609632 h 5182843"/>
              <a:gd name="connsiteX31" fmla="*/ 249256 w 7273186"/>
              <a:gd name="connsiteY31" fmla="*/ 2304832 h 5182843"/>
              <a:gd name="connsiteX32" fmla="*/ 1665525 w 7273186"/>
              <a:gd name="connsiteY32" fmla="*/ 2275928 h 5182843"/>
              <a:gd name="connsiteX33" fmla="*/ 1633994 w 7273186"/>
              <a:gd name="connsiteY33" fmla="*/ 2070976 h 5182843"/>
              <a:gd name="connsiteX34" fmla="*/ 1602463 w 7273186"/>
              <a:gd name="connsiteY34" fmla="*/ 1046217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7 w 7273186"/>
              <a:gd name="connsiteY30" fmla="*/ 2609632 h 5182843"/>
              <a:gd name="connsiteX31" fmla="*/ 249256 w 7273186"/>
              <a:gd name="connsiteY31" fmla="*/ 2304832 h 5182843"/>
              <a:gd name="connsiteX32" fmla="*/ 1665525 w 7273186"/>
              <a:gd name="connsiteY32" fmla="*/ 2275928 h 5182843"/>
              <a:gd name="connsiteX33" fmla="*/ 1633994 w 7273186"/>
              <a:gd name="connsiteY33" fmla="*/ 2070976 h 5182843"/>
              <a:gd name="connsiteX34" fmla="*/ 1602463 w 7273186"/>
              <a:gd name="connsiteY34" fmla="*/ 1046217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665525 w 7273186"/>
              <a:gd name="connsiteY32" fmla="*/ 2275928 h 5182843"/>
              <a:gd name="connsiteX33" fmla="*/ 1633994 w 7273186"/>
              <a:gd name="connsiteY33" fmla="*/ 2070976 h 5182843"/>
              <a:gd name="connsiteX34" fmla="*/ 1602463 w 7273186"/>
              <a:gd name="connsiteY34" fmla="*/ 1046217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02463 w 7273186"/>
              <a:gd name="connsiteY34" fmla="*/ 1046217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02463 w 7273186"/>
              <a:gd name="connsiteY34" fmla="*/ 1046217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02463 w 7273186"/>
              <a:gd name="connsiteY34" fmla="*/ 1046217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02463 w 7273186"/>
              <a:gd name="connsiteY34" fmla="*/ 1046217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02463 w 7273186"/>
              <a:gd name="connsiteY34" fmla="*/ 1046217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02463 w 7273186"/>
              <a:gd name="connsiteY34" fmla="*/ 1046217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02463 w 7273186"/>
              <a:gd name="connsiteY34" fmla="*/ 1046217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02463 w 7273186"/>
              <a:gd name="connsiteY34" fmla="*/ 1046217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02463 w 7273186"/>
              <a:gd name="connsiteY34" fmla="*/ 1046217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02463 w 7273186"/>
              <a:gd name="connsiteY34" fmla="*/ 1046217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02463 w 7273186"/>
              <a:gd name="connsiteY34" fmla="*/ 1046217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02463 w 7273186"/>
              <a:gd name="connsiteY34" fmla="*/ 1046217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02463 w 7273186"/>
              <a:gd name="connsiteY34" fmla="*/ 1046217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02463 w 7273186"/>
              <a:gd name="connsiteY34" fmla="*/ 1046217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02463 w 7273186"/>
              <a:gd name="connsiteY34" fmla="*/ 1046217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02463 w 7273186"/>
              <a:gd name="connsiteY34" fmla="*/ 1046217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02463 w 7273186"/>
              <a:gd name="connsiteY34" fmla="*/ 1046217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085632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238032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238032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238032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54711 w 7273186"/>
              <a:gd name="connsiteY35" fmla="*/ 841265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49456 w 7273186"/>
              <a:gd name="connsiteY35" fmla="*/ 857032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49456 w 7273186"/>
              <a:gd name="connsiteY35" fmla="*/ 857032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49456 w 7273186"/>
              <a:gd name="connsiteY35" fmla="*/ 857032 h 5182843"/>
              <a:gd name="connsiteX36" fmla="*/ 1773256 w 7273186"/>
              <a:gd name="connsiteY36" fmla="*/ 628431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49456 w 7273186"/>
              <a:gd name="connsiteY35" fmla="*/ 857032 h 5182843"/>
              <a:gd name="connsiteX36" fmla="*/ 1849456 w 7273186"/>
              <a:gd name="connsiteY36" fmla="*/ 704632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49456 w 7273186"/>
              <a:gd name="connsiteY35" fmla="*/ 857032 h 5182843"/>
              <a:gd name="connsiteX36" fmla="*/ 1849456 w 7273186"/>
              <a:gd name="connsiteY36" fmla="*/ 704632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49456 w 7273186"/>
              <a:gd name="connsiteY35" fmla="*/ 857032 h 5182843"/>
              <a:gd name="connsiteX36" fmla="*/ 1849456 w 7273186"/>
              <a:gd name="connsiteY36" fmla="*/ 704632 h 5182843"/>
              <a:gd name="connsiteX37" fmla="*/ 1773256 w 7273186"/>
              <a:gd name="connsiteY37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49456 w 7273186"/>
              <a:gd name="connsiteY35" fmla="*/ 857032 h 5182843"/>
              <a:gd name="connsiteX36" fmla="*/ 1849456 w 7273186"/>
              <a:gd name="connsiteY36" fmla="*/ 704632 h 5182843"/>
              <a:gd name="connsiteX37" fmla="*/ 1784361 w 7273186"/>
              <a:gd name="connsiteY37" fmla="*/ 542276 h 5182843"/>
              <a:gd name="connsiteX38" fmla="*/ 1773256 w 7273186"/>
              <a:gd name="connsiteY38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49456 w 7273186"/>
              <a:gd name="connsiteY35" fmla="*/ 857032 h 5182843"/>
              <a:gd name="connsiteX36" fmla="*/ 1849456 w 7273186"/>
              <a:gd name="connsiteY36" fmla="*/ 704632 h 5182843"/>
              <a:gd name="connsiteX37" fmla="*/ 1784361 w 7273186"/>
              <a:gd name="connsiteY37" fmla="*/ 542276 h 5182843"/>
              <a:gd name="connsiteX38" fmla="*/ 1773256 w 7273186"/>
              <a:gd name="connsiteY38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49456 w 7273186"/>
              <a:gd name="connsiteY35" fmla="*/ 857032 h 5182843"/>
              <a:gd name="connsiteX36" fmla="*/ 1849456 w 7273186"/>
              <a:gd name="connsiteY36" fmla="*/ 704632 h 5182843"/>
              <a:gd name="connsiteX37" fmla="*/ 1773256 w 7273186"/>
              <a:gd name="connsiteY37" fmla="*/ 552232 h 5182843"/>
              <a:gd name="connsiteX38" fmla="*/ 1773256 w 7273186"/>
              <a:gd name="connsiteY38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49456 w 7273186"/>
              <a:gd name="connsiteY35" fmla="*/ 857032 h 5182843"/>
              <a:gd name="connsiteX36" fmla="*/ 1849456 w 7273186"/>
              <a:gd name="connsiteY36" fmla="*/ 704632 h 5182843"/>
              <a:gd name="connsiteX37" fmla="*/ 1773256 w 7273186"/>
              <a:gd name="connsiteY37" fmla="*/ 552232 h 5182843"/>
              <a:gd name="connsiteX38" fmla="*/ 1773256 w 7273186"/>
              <a:gd name="connsiteY38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49456 w 7273186"/>
              <a:gd name="connsiteY35" fmla="*/ 857032 h 5182843"/>
              <a:gd name="connsiteX36" fmla="*/ 1849456 w 7273186"/>
              <a:gd name="connsiteY36" fmla="*/ 704632 h 5182843"/>
              <a:gd name="connsiteX37" fmla="*/ 1773256 w 7273186"/>
              <a:gd name="connsiteY37" fmla="*/ 552232 h 5182843"/>
              <a:gd name="connsiteX38" fmla="*/ 1773256 w 7273186"/>
              <a:gd name="connsiteY38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49456 w 7273186"/>
              <a:gd name="connsiteY35" fmla="*/ 857032 h 5182843"/>
              <a:gd name="connsiteX36" fmla="*/ 1849456 w 7273186"/>
              <a:gd name="connsiteY36" fmla="*/ 704632 h 5182843"/>
              <a:gd name="connsiteX37" fmla="*/ 1773256 w 7273186"/>
              <a:gd name="connsiteY37" fmla="*/ 552232 h 5182843"/>
              <a:gd name="connsiteX38" fmla="*/ 1773256 w 7273186"/>
              <a:gd name="connsiteY38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49456 w 7273186"/>
              <a:gd name="connsiteY35" fmla="*/ 857032 h 5182843"/>
              <a:gd name="connsiteX36" fmla="*/ 1849456 w 7273186"/>
              <a:gd name="connsiteY36" fmla="*/ 704632 h 5182843"/>
              <a:gd name="connsiteX37" fmla="*/ 1773256 w 7273186"/>
              <a:gd name="connsiteY37" fmla="*/ 552232 h 5182843"/>
              <a:gd name="connsiteX38" fmla="*/ 1773256 w 7273186"/>
              <a:gd name="connsiteY38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49456 w 7273186"/>
              <a:gd name="connsiteY35" fmla="*/ 857032 h 5182843"/>
              <a:gd name="connsiteX36" fmla="*/ 1849456 w 7273186"/>
              <a:gd name="connsiteY36" fmla="*/ 704632 h 5182843"/>
              <a:gd name="connsiteX37" fmla="*/ 1773256 w 7273186"/>
              <a:gd name="connsiteY37" fmla="*/ 552232 h 5182843"/>
              <a:gd name="connsiteX38" fmla="*/ 1773256 w 7273186"/>
              <a:gd name="connsiteY38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49456 w 7273186"/>
              <a:gd name="connsiteY35" fmla="*/ 857032 h 5182843"/>
              <a:gd name="connsiteX36" fmla="*/ 1849456 w 7273186"/>
              <a:gd name="connsiteY36" fmla="*/ 704632 h 5182843"/>
              <a:gd name="connsiteX37" fmla="*/ 1773256 w 7273186"/>
              <a:gd name="connsiteY37" fmla="*/ 552232 h 5182843"/>
              <a:gd name="connsiteX38" fmla="*/ 1773256 w 7273186"/>
              <a:gd name="connsiteY38" fmla="*/ 247431 h 5182843"/>
              <a:gd name="connsiteX0" fmla="*/ 1773256 w 7273186"/>
              <a:gd name="connsiteY0" fmla="*/ 247431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49456 w 7273186"/>
              <a:gd name="connsiteY35" fmla="*/ 857032 h 5182843"/>
              <a:gd name="connsiteX36" fmla="*/ 1849456 w 7273186"/>
              <a:gd name="connsiteY36" fmla="*/ 704632 h 5182843"/>
              <a:gd name="connsiteX37" fmla="*/ 1773256 w 7273186"/>
              <a:gd name="connsiteY37" fmla="*/ 552232 h 5182843"/>
              <a:gd name="connsiteX38" fmla="*/ 1773256 w 7273186"/>
              <a:gd name="connsiteY38" fmla="*/ 247431 h 5182843"/>
              <a:gd name="connsiteX0" fmla="*/ 1773256 w 7273186"/>
              <a:gd name="connsiteY0" fmla="*/ 171232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49456 w 7273186"/>
              <a:gd name="connsiteY35" fmla="*/ 857032 h 5182843"/>
              <a:gd name="connsiteX36" fmla="*/ 1849456 w 7273186"/>
              <a:gd name="connsiteY36" fmla="*/ 704632 h 5182843"/>
              <a:gd name="connsiteX37" fmla="*/ 1773256 w 7273186"/>
              <a:gd name="connsiteY37" fmla="*/ 552232 h 5182843"/>
              <a:gd name="connsiteX38" fmla="*/ 1773256 w 7273186"/>
              <a:gd name="connsiteY38" fmla="*/ 171232 h 5182843"/>
              <a:gd name="connsiteX0" fmla="*/ 1773256 w 7273186"/>
              <a:gd name="connsiteY0" fmla="*/ 171232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49456 w 7273186"/>
              <a:gd name="connsiteY35" fmla="*/ 857032 h 5182843"/>
              <a:gd name="connsiteX36" fmla="*/ 1849456 w 7273186"/>
              <a:gd name="connsiteY36" fmla="*/ 704632 h 5182843"/>
              <a:gd name="connsiteX37" fmla="*/ 1773256 w 7273186"/>
              <a:gd name="connsiteY37" fmla="*/ 552232 h 5182843"/>
              <a:gd name="connsiteX38" fmla="*/ 1773256 w 7273186"/>
              <a:gd name="connsiteY38" fmla="*/ 171232 h 5182843"/>
              <a:gd name="connsiteX0" fmla="*/ 1773256 w 7273186"/>
              <a:gd name="connsiteY0" fmla="*/ 171232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49456 w 7273186"/>
              <a:gd name="connsiteY35" fmla="*/ 857032 h 5182843"/>
              <a:gd name="connsiteX36" fmla="*/ 1849456 w 7273186"/>
              <a:gd name="connsiteY36" fmla="*/ 704632 h 5182843"/>
              <a:gd name="connsiteX37" fmla="*/ 1773256 w 7273186"/>
              <a:gd name="connsiteY37" fmla="*/ 552232 h 5182843"/>
              <a:gd name="connsiteX38" fmla="*/ 1773256 w 7273186"/>
              <a:gd name="connsiteY38" fmla="*/ 171232 h 5182843"/>
              <a:gd name="connsiteX0" fmla="*/ 1773256 w 7273186"/>
              <a:gd name="connsiteY0" fmla="*/ 171232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49456 w 7273186"/>
              <a:gd name="connsiteY35" fmla="*/ 857032 h 5182843"/>
              <a:gd name="connsiteX36" fmla="*/ 1849456 w 7273186"/>
              <a:gd name="connsiteY36" fmla="*/ 704632 h 5182843"/>
              <a:gd name="connsiteX37" fmla="*/ 1773256 w 7273186"/>
              <a:gd name="connsiteY37" fmla="*/ 552232 h 5182843"/>
              <a:gd name="connsiteX38" fmla="*/ 1773256 w 7273186"/>
              <a:gd name="connsiteY38" fmla="*/ 171232 h 5182843"/>
              <a:gd name="connsiteX0" fmla="*/ 1773256 w 7273186"/>
              <a:gd name="connsiteY0" fmla="*/ 171232 h 5182843"/>
              <a:gd name="connsiteX1" fmla="*/ 2078056 w 7273186"/>
              <a:gd name="connsiteY1" fmla="*/ 18831 h 5182843"/>
              <a:gd name="connsiteX2" fmla="*/ 4897456 w 7273186"/>
              <a:gd name="connsiteY2" fmla="*/ 18830 h 5182843"/>
              <a:gd name="connsiteX3" fmla="*/ 5126056 w 7273186"/>
              <a:gd name="connsiteY3" fmla="*/ 247431 h 5182843"/>
              <a:gd name="connsiteX4" fmla="*/ 5126056 w 7273186"/>
              <a:gd name="connsiteY4" fmla="*/ 476031 h 5182843"/>
              <a:gd name="connsiteX5" fmla="*/ 5102408 w 7273186"/>
              <a:gd name="connsiteY5" fmla="*/ 715141 h 5182843"/>
              <a:gd name="connsiteX6" fmla="*/ 5126056 w 7273186"/>
              <a:gd name="connsiteY6" fmla="*/ 857031 h 5182843"/>
              <a:gd name="connsiteX7" fmla="*/ 5278456 w 7273186"/>
              <a:gd name="connsiteY7" fmla="*/ 1085631 h 5182843"/>
              <a:gd name="connsiteX8" fmla="*/ 5278456 w 7273186"/>
              <a:gd name="connsiteY8" fmla="*/ 1847631 h 5182843"/>
              <a:gd name="connsiteX9" fmla="*/ 5126056 w 7273186"/>
              <a:gd name="connsiteY9" fmla="*/ 2076231 h 5182843"/>
              <a:gd name="connsiteX10" fmla="*/ 5126056 w 7273186"/>
              <a:gd name="connsiteY10" fmla="*/ 2304831 h 5182843"/>
              <a:gd name="connsiteX11" fmla="*/ 7031056 w 7273186"/>
              <a:gd name="connsiteY11" fmla="*/ 2304831 h 5182843"/>
              <a:gd name="connsiteX12" fmla="*/ 7259656 w 7273186"/>
              <a:gd name="connsiteY12" fmla="*/ 2533431 h 5182843"/>
              <a:gd name="connsiteX13" fmla="*/ 7259656 w 7273186"/>
              <a:gd name="connsiteY13" fmla="*/ 2990631 h 5182843"/>
              <a:gd name="connsiteX14" fmla="*/ 7031056 w 7273186"/>
              <a:gd name="connsiteY14" fmla="*/ 3219231 h 5182843"/>
              <a:gd name="connsiteX15" fmla="*/ 5278457 w 7273186"/>
              <a:gd name="connsiteY15" fmla="*/ 3219231 h 5182843"/>
              <a:gd name="connsiteX16" fmla="*/ 5275828 w 7273186"/>
              <a:gd name="connsiteY16" fmla="*/ 3615997 h 5182843"/>
              <a:gd name="connsiteX17" fmla="*/ 5278457 w 7273186"/>
              <a:gd name="connsiteY17" fmla="*/ 4895631 h 5182843"/>
              <a:gd name="connsiteX18" fmla="*/ 5049857 w 7273186"/>
              <a:gd name="connsiteY18" fmla="*/ 5124232 h 5182843"/>
              <a:gd name="connsiteX19" fmla="*/ 2001857 w 7273186"/>
              <a:gd name="connsiteY19" fmla="*/ 5124232 h 5182843"/>
              <a:gd name="connsiteX20" fmla="*/ 1773257 w 7273186"/>
              <a:gd name="connsiteY20" fmla="*/ 4971832 h 5182843"/>
              <a:gd name="connsiteX21" fmla="*/ 1773257 w 7273186"/>
              <a:gd name="connsiteY21" fmla="*/ 4590832 h 5182843"/>
              <a:gd name="connsiteX22" fmla="*/ 1849457 w 7273186"/>
              <a:gd name="connsiteY22" fmla="*/ 4438432 h 5182843"/>
              <a:gd name="connsiteX23" fmla="*/ 1838946 w 7273186"/>
              <a:gd name="connsiteY23" fmla="*/ 4183555 h 5182843"/>
              <a:gd name="connsiteX24" fmla="*/ 1773257 w 7273186"/>
              <a:gd name="connsiteY24" fmla="*/ 4057432 h 5182843"/>
              <a:gd name="connsiteX25" fmla="*/ 1773257 w 7273186"/>
              <a:gd name="connsiteY25" fmla="*/ 3676432 h 5182843"/>
              <a:gd name="connsiteX26" fmla="*/ 1925658 w 7273186"/>
              <a:gd name="connsiteY26" fmla="*/ 3524032 h 5182843"/>
              <a:gd name="connsiteX27" fmla="*/ 1925658 w 7273186"/>
              <a:gd name="connsiteY27" fmla="*/ 3143032 h 5182843"/>
              <a:gd name="connsiteX28" fmla="*/ 325458 w 7273186"/>
              <a:gd name="connsiteY28" fmla="*/ 3143032 h 5182843"/>
              <a:gd name="connsiteX29" fmla="*/ 20657 w 7273186"/>
              <a:gd name="connsiteY29" fmla="*/ 2914432 h 5182843"/>
              <a:gd name="connsiteX30" fmla="*/ 20656 w 7273186"/>
              <a:gd name="connsiteY30" fmla="*/ 2533432 h 5182843"/>
              <a:gd name="connsiteX31" fmla="*/ 249256 w 7273186"/>
              <a:gd name="connsiteY31" fmla="*/ 2304832 h 5182843"/>
              <a:gd name="connsiteX32" fmla="*/ 1544656 w 7273186"/>
              <a:gd name="connsiteY32" fmla="*/ 2304832 h 5182843"/>
              <a:gd name="connsiteX33" fmla="*/ 1633994 w 7273186"/>
              <a:gd name="connsiteY33" fmla="*/ 2070976 h 5182843"/>
              <a:gd name="connsiteX34" fmla="*/ 1620856 w 7273186"/>
              <a:gd name="connsiteY34" fmla="*/ 1161832 h 5182843"/>
              <a:gd name="connsiteX35" fmla="*/ 1849456 w 7273186"/>
              <a:gd name="connsiteY35" fmla="*/ 857032 h 5182843"/>
              <a:gd name="connsiteX36" fmla="*/ 1849456 w 7273186"/>
              <a:gd name="connsiteY36" fmla="*/ 704632 h 5182843"/>
              <a:gd name="connsiteX37" fmla="*/ 1773256 w 7273186"/>
              <a:gd name="connsiteY37" fmla="*/ 552232 h 5182843"/>
              <a:gd name="connsiteX38" fmla="*/ 1773256 w 7273186"/>
              <a:gd name="connsiteY38" fmla="*/ 171232 h 5182843"/>
              <a:gd name="connsiteX0" fmla="*/ 1773256 w 7273186"/>
              <a:gd name="connsiteY0" fmla="*/ 171231 h 5182842"/>
              <a:gd name="connsiteX1" fmla="*/ 2001856 w 7273186"/>
              <a:gd name="connsiteY1" fmla="*/ 18831 h 5182842"/>
              <a:gd name="connsiteX2" fmla="*/ 4897456 w 7273186"/>
              <a:gd name="connsiteY2" fmla="*/ 18829 h 5182842"/>
              <a:gd name="connsiteX3" fmla="*/ 5126056 w 7273186"/>
              <a:gd name="connsiteY3" fmla="*/ 247430 h 5182842"/>
              <a:gd name="connsiteX4" fmla="*/ 5126056 w 7273186"/>
              <a:gd name="connsiteY4" fmla="*/ 476030 h 5182842"/>
              <a:gd name="connsiteX5" fmla="*/ 5102408 w 7273186"/>
              <a:gd name="connsiteY5" fmla="*/ 715140 h 5182842"/>
              <a:gd name="connsiteX6" fmla="*/ 5126056 w 7273186"/>
              <a:gd name="connsiteY6" fmla="*/ 857030 h 5182842"/>
              <a:gd name="connsiteX7" fmla="*/ 5278456 w 7273186"/>
              <a:gd name="connsiteY7" fmla="*/ 1085630 h 5182842"/>
              <a:gd name="connsiteX8" fmla="*/ 5278456 w 7273186"/>
              <a:gd name="connsiteY8" fmla="*/ 1847630 h 5182842"/>
              <a:gd name="connsiteX9" fmla="*/ 5126056 w 7273186"/>
              <a:gd name="connsiteY9" fmla="*/ 2076230 h 5182842"/>
              <a:gd name="connsiteX10" fmla="*/ 5126056 w 7273186"/>
              <a:gd name="connsiteY10" fmla="*/ 2304830 h 5182842"/>
              <a:gd name="connsiteX11" fmla="*/ 7031056 w 7273186"/>
              <a:gd name="connsiteY11" fmla="*/ 2304830 h 5182842"/>
              <a:gd name="connsiteX12" fmla="*/ 7259656 w 7273186"/>
              <a:gd name="connsiteY12" fmla="*/ 2533430 h 5182842"/>
              <a:gd name="connsiteX13" fmla="*/ 7259656 w 7273186"/>
              <a:gd name="connsiteY13" fmla="*/ 2990630 h 5182842"/>
              <a:gd name="connsiteX14" fmla="*/ 7031056 w 7273186"/>
              <a:gd name="connsiteY14" fmla="*/ 3219230 h 5182842"/>
              <a:gd name="connsiteX15" fmla="*/ 5278457 w 7273186"/>
              <a:gd name="connsiteY15" fmla="*/ 3219230 h 5182842"/>
              <a:gd name="connsiteX16" fmla="*/ 5275828 w 7273186"/>
              <a:gd name="connsiteY16" fmla="*/ 3615996 h 5182842"/>
              <a:gd name="connsiteX17" fmla="*/ 5278457 w 7273186"/>
              <a:gd name="connsiteY17" fmla="*/ 4895630 h 5182842"/>
              <a:gd name="connsiteX18" fmla="*/ 5049857 w 7273186"/>
              <a:gd name="connsiteY18" fmla="*/ 5124231 h 5182842"/>
              <a:gd name="connsiteX19" fmla="*/ 2001857 w 7273186"/>
              <a:gd name="connsiteY19" fmla="*/ 5124231 h 5182842"/>
              <a:gd name="connsiteX20" fmla="*/ 1773257 w 7273186"/>
              <a:gd name="connsiteY20" fmla="*/ 4971831 h 5182842"/>
              <a:gd name="connsiteX21" fmla="*/ 1773257 w 7273186"/>
              <a:gd name="connsiteY21" fmla="*/ 4590831 h 5182842"/>
              <a:gd name="connsiteX22" fmla="*/ 1849457 w 7273186"/>
              <a:gd name="connsiteY22" fmla="*/ 4438431 h 5182842"/>
              <a:gd name="connsiteX23" fmla="*/ 1838946 w 7273186"/>
              <a:gd name="connsiteY23" fmla="*/ 4183554 h 5182842"/>
              <a:gd name="connsiteX24" fmla="*/ 1773257 w 7273186"/>
              <a:gd name="connsiteY24" fmla="*/ 4057431 h 5182842"/>
              <a:gd name="connsiteX25" fmla="*/ 1773257 w 7273186"/>
              <a:gd name="connsiteY25" fmla="*/ 3676431 h 5182842"/>
              <a:gd name="connsiteX26" fmla="*/ 1925658 w 7273186"/>
              <a:gd name="connsiteY26" fmla="*/ 3524031 h 5182842"/>
              <a:gd name="connsiteX27" fmla="*/ 1925658 w 7273186"/>
              <a:gd name="connsiteY27" fmla="*/ 3143031 h 5182842"/>
              <a:gd name="connsiteX28" fmla="*/ 325458 w 7273186"/>
              <a:gd name="connsiteY28" fmla="*/ 3143031 h 5182842"/>
              <a:gd name="connsiteX29" fmla="*/ 20657 w 7273186"/>
              <a:gd name="connsiteY29" fmla="*/ 2914431 h 5182842"/>
              <a:gd name="connsiteX30" fmla="*/ 20656 w 7273186"/>
              <a:gd name="connsiteY30" fmla="*/ 2533431 h 5182842"/>
              <a:gd name="connsiteX31" fmla="*/ 249256 w 7273186"/>
              <a:gd name="connsiteY31" fmla="*/ 2304831 h 5182842"/>
              <a:gd name="connsiteX32" fmla="*/ 1544656 w 7273186"/>
              <a:gd name="connsiteY32" fmla="*/ 2304831 h 5182842"/>
              <a:gd name="connsiteX33" fmla="*/ 1633994 w 7273186"/>
              <a:gd name="connsiteY33" fmla="*/ 2070975 h 5182842"/>
              <a:gd name="connsiteX34" fmla="*/ 1620856 w 7273186"/>
              <a:gd name="connsiteY34" fmla="*/ 1161831 h 5182842"/>
              <a:gd name="connsiteX35" fmla="*/ 1849456 w 7273186"/>
              <a:gd name="connsiteY35" fmla="*/ 857031 h 5182842"/>
              <a:gd name="connsiteX36" fmla="*/ 1849456 w 7273186"/>
              <a:gd name="connsiteY36" fmla="*/ 704631 h 5182842"/>
              <a:gd name="connsiteX37" fmla="*/ 1773256 w 7273186"/>
              <a:gd name="connsiteY37" fmla="*/ 552231 h 5182842"/>
              <a:gd name="connsiteX38" fmla="*/ 1773256 w 7273186"/>
              <a:gd name="connsiteY38" fmla="*/ 171231 h 5182842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126056 w 7273186"/>
              <a:gd name="connsiteY9" fmla="*/ 2057401 h 5164013"/>
              <a:gd name="connsiteX10" fmla="*/ 5126056 w 7273186"/>
              <a:gd name="connsiteY10" fmla="*/ 2286001 h 5164013"/>
              <a:gd name="connsiteX11" fmla="*/ 7031056 w 7273186"/>
              <a:gd name="connsiteY11" fmla="*/ 2286001 h 5164013"/>
              <a:gd name="connsiteX12" fmla="*/ 7259656 w 7273186"/>
              <a:gd name="connsiteY12" fmla="*/ 2514601 h 5164013"/>
              <a:gd name="connsiteX13" fmla="*/ 7259656 w 7273186"/>
              <a:gd name="connsiteY13" fmla="*/ 2971801 h 5164013"/>
              <a:gd name="connsiteX14" fmla="*/ 7031056 w 7273186"/>
              <a:gd name="connsiteY14" fmla="*/ 3200401 h 5164013"/>
              <a:gd name="connsiteX15" fmla="*/ 5278457 w 7273186"/>
              <a:gd name="connsiteY15" fmla="*/ 3200401 h 5164013"/>
              <a:gd name="connsiteX16" fmla="*/ 5275828 w 7273186"/>
              <a:gd name="connsiteY16" fmla="*/ 3597167 h 5164013"/>
              <a:gd name="connsiteX17" fmla="*/ 5278457 w 7273186"/>
              <a:gd name="connsiteY17" fmla="*/ 4876801 h 5164013"/>
              <a:gd name="connsiteX18" fmla="*/ 5049857 w 7273186"/>
              <a:gd name="connsiteY18" fmla="*/ 5105402 h 5164013"/>
              <a:gd name="connsiteX19" fmla="*/ 2001857 w 7273186"/>
              <a:gd name="connsiteY19" fmla="*/ 5105402 h 5164013"/>
              <a:gd name="connsiteX20" fmla="*/ 1773257 w 7273186"/>
              <a:gd name="connsiteY20" fmla="*/ 4953002 h 5164013"/>
              <a:gd name="connsiteX21" fmla="*/ 1773257 w 7273186"/>
              <a:gd name="connsiteY21" fmla="*/ 4572002 h 5164013"/>
              <a:gd name="connsiteX22" fmla="*/ 1849457 w 7273186"/>
              <a:gd name="connsiteY22" fmla="*/ 4419602 h 5164013"/>
              <a:gd name="connsiteX23" fmla="*/ 1838946 w 7273186"/>
              <a:gd name="connsiteY23" fmla="*/ 4164725 h 5164013"/>
              <a:gd name="connsiteX24" fmla="*/ 1773257 w 7273186"/>
              <a:gd name="connsiteY24" fmla="*/ 4038602 h 5164013"/>
              <a:gd name="connsiteX25" fmla="*/ 1773257 w 7273186"/>
              <a:gd name="connsiteY25" fmla="*/ 3657602 h 5164013"/>
              <a:gd name="connsiteX26" fmla="*/ 1925658 w 7273186"/>
              <a:gd name="connsiteY26" fmla="*/ 3505202 h 5164013"/>
              <a:gd name="connsiteX27" fmla="*/ 1925658 w 7273186"/>
              <a:gd name="connsiteY27" fmla="*/ 3124202 h 5164013"/>
              <a:gd name="connsiteX28" fmla="*/ 325458 w 7273186"/>
              <a:gd name="connsiteY28" fmla="*/ 3124202 h 5164013"/>
              <a:gd name="connsiteX29" fmla="*/ 20657 w 7273186"/>
              <a:gd name="connsiteY29" fmla="*/ 2895602 h 5164013"/>
              <a:gd name="connsiteX30" fmla="*/ 20656 w 7273186"/>
              <a:gd name="connsiteY30" fmla="*/ 2514602 h 5164013"/>
              <a:gd name="connsiteX31" fmla="*/ 249256 w 7273186"/>
              <a:gd name="connsiteY31" fmla="*/ 2286002 h 5164013"/>
              <a:gd name="connsiteX32" fmla="*/ 1544656 w 7273186"/>
              <a:gd name="connsiteY32" fmla="*/ 2286002 h 5164013"/>
              <a:gd name="connsiteX33" fmla="*/ 1633994 w 7273186"/>
              <a:gd name="connsiteY33" fmla="*/ 2052146 h 5164013"/>
              <a:gd name="connsiteX34" fmla="*/ 1620856 w 7273186"/>
              <a:gd name="connsiteY34" fmla="*/ 1143002 h 5164013"/>
              <a:gd name="connsiteX35" fmla="*/ 1849456 w 7273186"/>
              <a:gd name="connsiteY35" fmla="*/ 838202 h 5164013"/>
              <a:gd name="connsiteX36" fmla="*/ 1849456 w 7273186"/>
              <a:gd name="connsiteY36" fmla="*/ 685802 h 5164013"/>
              <a:gd name="connsiteX37" fmla="*/ 1773256 w 7273186"/>
              <a:gd name="connsiteY37" fmla="*/ 533402 h 5164013"/>
              <a:gd name="connsiteX38" fmla="*/ 1773256 w 7273186"/>
              <a:gd name="connsiteY38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126056 w 7273186"/>
              <a:gd name="connsiteY9" fmla="*/ 2057401 h 5164013"/>
              <a:gd name="connsiteX10" fmla="*/ 5126056 w 7273186"/>
              <a:gd name="connsiteY10" fmla="*/ 2286001 h 5164013"/>
              <a:gd name="connsiteX11" fmla="*/ 7031056 w 7273186"/>
              <a:gd name="connsiteY11" fmla="*/ 2286001 h 5164013"/>
              <a:gd name="connsiteX12" fmla="*/ 7259656 w 7273186"/>
              <a:gd name="connsiteY12" fmla="*/ 2514601 h 5164013"/>
              <a:gd name="connsiteX13" fmla="*/ 7259656 w 7273186"/>
              <a:gd name="connsiteY13" fmla="*/ 2971801 h 5164013"/>
              <a:gd name="connsiteX14" fmla="*/ 7031056 w 7273186"/>
              <a:gd name="connsiteY14" fmla="*/ 3200401 h 5164013"/>
              <a:gd name="connsiteX15" fmla="*/ 5278457 w 7273186"/>
              <a:gd name="connsiteY15" fmla="*/ 3200401 h 5164013"/>
              <a:gd name="connsiteX16" fmla="*/ 5275828 w 7273186"/>
              <a:gd name="connsiteY16" fmla="*/ 3597167 h 5164013"/>
              <a:gd name="connsiteX17" fmla="*/ 5278457 w 7273186"/>
              <a:gd name="connsiteY17" fmla="*/ 4876801 h 5164013"/>
              <a:gd name="connsiteX18" fmla="*/ 5049857 w 7273186"/>
              <a:gd name="connsiteY18" fmla="*/ 5105402 h 5164013"/>
              <a:gd name="connsiteX19" fmla="*/ 2001857 w 7273186"/>
              <a:gd name="connsiteY19" fmla="*/ 5105402 h 5164013"/>
              <a:gd name="connsiteX20" fmla="*/ 1773257 w 7273186"/>
              <a:gd name="connsiteY20" fmla="*/ 4953002 h 5164013"/>
              <a:gd name="connsiteX21" fmla="*/ 1773257 w 7273186"/>
              <a:gd name="connsiteY21" fmla="*/ 4572002 h 5164013"/>
              <a:gd name="connsiteX22" fmla="*/ 1849457 w 7273186"/>
              <a:gd name="connsiteY22" fmla="*/ 4419602 h 5164013"/>
              <a:gd name="connsiteX23" fmla="*/ 1838946 w 7273186"/>
              <a:gd name="connsiteY23" fmla="*/ 4164725 h 5164013"/>
              <a:gd name="connsiteX24" fmla="*/ 1773257 w 7273186"/>
              <a:gd name="connsiteY24" fmla="*/ 4038602 h 5164013"/>
              <a:gd name="connsiteX25" fmla="*/ 1773257 w 7273186"/>
              <a:gd name="connsiteY25" fmla="*/ 3657602 h 5164013"/>
              <a:gd name="connsiteX26" fmla="*/ 1925658 w 7273186"/>
              <a:gd name="connsiteY26" fmla="*/ 3505202 h 5164013"/>
              <a:gd name="connsiteX27" fmla="*/ 1925658 w 7273186"/>
              <a:gd name="connsiteY27" fmla="*/ 3124202 h 5164013"/>
              <a:gd name="connsiteX28" fmla="*/ 325458 w 7273186"/>
              <a:gd name="connsiteY28" fmla="*/ 3124202 h 5164013"/>
              <a:gd name="connsiteX29" fmla="*/ 20657 w 7273186"/>
              <a:gd name="connsiteY29" fmla="*/ 2895602 h 5164013"/>
              <a:gd name="connsiteX30" fmla="*/ 20656 w 7273186"/>
              <a:gd name="connsiteY30" fmla="*/ 2514602 h 5164013"/>
              <a:gd name="connsiteX31" fmla="*/ 249256 w 7273186"/>
              <a:gd name="connsiteY31" fmla="*/ 2286002 h 5164013"/>
              <a:gd name="connsiteX32" fmla="*/ 1544656 w 7273186"/>
              <a:gd name="connsiteY32" fmla="*/ 2286002 h 5164013"/>
              <a:gd name="connsiteX33" fmla="*/ 1633994 w 7273186"/>
              <a:gd name="connsiteY33" fmla="*/ 2052146 h 5164013"/>
              <a:gd name="connsiteX34" fmla="*/ 1620856 w 7273186"/>
              <a:gd name="connsiteY34" fmla="*/ 1143002 h 5164013"/>
              <a:gd name="connsiteX35" fmla="*/ 1849456 w 7273186"/>
              <a:gd name="connsiteY35" fmla="*/ 838202 h 5164013"/>
              <a:gd name="connsiteX36" fmla="*/ 1849456 w 7273186"/>
              <a:gd name="connsiteY36" fmla="*/ 685802 h 5164013"/>
              <a:gd name="connsiteX37" fmla="*/ 1773256 w 7273186"/>
              <a:gd name="connsiteY37" fmla="*/ 533402 h 5164013"/>
              <a:gd name="connsiteX38" fmla="*/ 1773256 w 7273186"/>
              <a:gd name="connsiteY38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126056 w 7273186"/>
              <a:gd name="connsiteY9" fmla="*/ 2057401 h 5164013"/>
              <a:gd name="connsiteX10" fmla="*/ 5126056 w 7273186"/>
              <a:gd name="connsiteY10" fmla="*/ 2286001 h 5164013"/>
              <a:gd name="connsiteX11" fmla="*/ 7031056 w 7273186"/>
              <a:gd name="connsiteY11" fmla="*/ 2286001 h 5164013"/>
              <a:gd name="connsiteX12" fmla="*/ 7259656 w 7273186"/>
              <a:gd name="connsiteY12" fmla="*/ 2514601 h 5164013"/>
              <a:gd name="connsiteX13" fmla="*/ 7259656 w 7273186"/>
              <a:gd name="connsiteY13" fmla="*/ 2971801 h 5164013"/>
              <a:gd name="connsiteX14" fmla="*/ 7031056 w 7273186"/>
              <a:gd name="connsiteY14" fmla="*/ 3200401 h 5164013"/>
              <a:gd name="connsiteX15" fmla="*/ 5278457 w 7273186"/>
              <a:gd name="connsiteY15" fmla="*/ 3200401 h 5164013"/>
              <a:gd name="connsiteX16" fmla="*/ 5275828 w 7273186"/>
              <a:gd name="connsiteY16" fmla="*/ 3597167 h 5164013"/>
              <a:gd name="connsiteX17" fmla="*/ 5278457 w 7273186"/>
              <a:gd name="connsiteY17" fmla="*/ 4876801 h 5164013"/>
              <a:gd name="connsiteX18" fmla="*/ 5049857 w 7273186"/>
              <a:gd name="connsiteY18" fmla="*/ 5105402 h 5164013"/>
              <a:gd name="connsiteX19" fmla="*/ 2001857 w 7273186"/>
              <a:gd name="connsiteY19" fmla="*/ 5105402 h 5164013"/>
              <a:gd name="connsiteX20" fmla="*/ 1773257 w 7273186"/>
              <a:gd name="connsiteY20" fmla="*/ 4953002 h 5164013"/>
              <a:gd name="connsiteX21" fmla="*/ 1773257 w 7273186"/>
              <a:gd name="connsiteY21" fmla="*/ 4572002 h 5164013"/>
              <a:gd name="connsiteX22" fmla="*/ 1849457 w 7273186"/>
              <a:gd name="connsiteY22" fmla="*/ 4419602 h 5164013"/>
              <a:gd name="connsiteX23" fmla="*/ 1838946 w 7273186"/>
              <a:gd name="connsiteY23" fmla="*/ 4164725 h 5164013"/>
              <a:gd name="connsiteX24" fmla="*/ 1773257 w 7273186"/>
              <a:gd name="connsiteY24" fmla="*/ 4038602 h 5164013"/>
              <a:gd name="connsiteX25" fmla="*/ 1773257 w 7273186"/>
              <a:gd name="connsiteY25" fmla="*/ 3657602 h 5164013"/>
              <a:gd name="connsiteX26" fmla="*/ 1925658 w 7273186"/>
              <a:gd name="connsiteY26" fmla="*/ 3505202 h 5164013"/>
              <a:gd name="connsiteX27" fmla="*/ 1925658 w 7273186"/>
              <a:gd name="connsiteY27" fmla="*/ 3124202 h 5164013"/>
              <a:gd name="connsiteX28" fmla="*/ 325458 w 7273186"/>
              <a:gd name="connsiteY28" fmla="*/ 3124202 h 5164013"/>
              <a:gd name="connsiteX29" fmla="*/ 20657 w 7273186"/>
              <a:gd name="connsiteY29" fmla="*/ 2895602 h 5164013"/>
              <a:gd name="connsiteX30" fmla="*/ 20656 w 7273186"/>
              <a:gd name="connsiteY30" fmla="*/ 2514602 h 5164013"/>
              <a:gd name="connsiteX31" fmla="*/ 249256 w 7273186"/>
              <a:gd name="connsiteY31" fmla="*/ 2286002 h 5164013"/>
              <a:gd name="connsiteX32" fmla="*/ 1544656 w 7273186"/>
              <a:gd name="connsiteY32" fmla="*/ 2286002 h 5164013"/>
              <a:gd name="connsiteX33" fmla="*/ 1633994 w 7273186"/>
              <a:gd name="connsiteY33" fmla="*/ 2052146 h 5164013"/>
              <a:gd name="connsiteX34" fmla="*/ 1620856 w 7273186"/>
              <a:gd name="connsiteY34" fmla="*/ 1143002 h 5164013"/>
              <a:gd name="connsiteX35" fmla="*/ 1849456 w 7273186"/>
              <a:gd name="connsiteY35" fmla="*/ 838202 h 5164013"/>
              <a:gd name="connsiteX36" fmla="*/ 1849456 w 7273186"/>
              <a:gd name="connsiteY36" fmla="*/ 685802 h 5164013"/>
              <a:gd name="connsiteX37" fmla="*/ 1773256 w 7273186"/>
              <a:gd name="connsiteY37" fmla="*/ 533402 h 5164013"/>
              <a:gd name="connsiteX38" fmla="*/ 1773256 w 7273186"/>
              <a:gd name="connsiteY38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126056 w 7273186"/>
              <a:gd name="connsiteY9" fmla="*/ 2057401 h 5164013"/>
              <a:gd name="connsiteX10" fmla="*/ 5126056 w 7273186"/>
              <a:gd name="connsiteY10" fmla="*/ 2286001 h 5164013"/>
              <a:gd name="connsiteX11" fmla="*/ 7031056 w 7273186"/>
              <a:gd name="connsiteY11" fmla="*/ 2286001 h 5164013"/>
              <a:gd name="connsiteX12" fmla="*/ 7259656 w 7273186"/>
              <a:gd name="connsiteY12" fmla="*/ 2514601 h 5164013"/>
              <a:gd name="connsiteX13" fmla="*/ 7259656 w 7273186"/>
              <a:gd name="connsiteY13" fmla="*/ 2971801 h 5164013"/>
              <a:gd name="connsiteX14" fmla="*/ 7031056 w 7273186"/>
              <a:gd name="connsiteY14" fmla="*/ 3200401 h 5164013"/>
              <a:gd name="connsiteX15" fmla="*/ 5278457 w 7273186"/>
              <a:gd name="connsiteY15" fmla="*/ 3200401 h 5164013"/>
              <a:gd name="connsiteX16" fmla="*/ 5275828 w 7273186"/>
              <a:gd name="connsiteY16" fmla="*/ 3597167 h 5164013"/>
              <a:gd name="connsiteX17" fmla="*/ 5278457 w 7273186"/>
              <a:gd name="connsiteY17" fmla="*/ 4876801 h 5164013"/>
              <a:gd name="connsiteX18" fmla="*/ 5049857 w 7273186"/>
              <a:gd name="connsiteY18" fmla="*/ 5105402 h 5164013"/>
              <a:gd name="connsiteX19" fmla="*/ 2001857 w 7273186"/>
              <a:gd name="connsiteY19" fmla="*/ 5105402 h 5164013"/>
              <a:gd name="connsiteX20" fmla="*/ 1773257 w 7273186"/>
              <a:gd name="connsiteY20" fmla="*/ 4953002 h 5164013"/>
              <a:gd name="connsiteX21" fmla="*/ 1773257 w 7273186"/>
              <a:gd name="connsiteY21" fmla="*/ 4572002 h 5164013"/>
              <a:gd name="connsiteX22" fmla="*/ 1849457 w 7273186"/>
              <a:gd name="connsiteY22" fmla="*/ 4419602 h 5164013"/>
              <a:gd name="connsiteX23" fmla="*/ 1838946 w 7273186"/>
              <a:gd name="connsiteY23" fmla="*/ 4164725 h 5164013"/>
              <a:gd name="connsiteX24" fmla="*/ 1773257 w 7273186"/>
              <a:gd name="connsiteY24" fmla="*/ 4038602 h 5164013"/>
              <a:gd name="connsiteX25" fmla="*/ 1773257 w 7273186"/>
              <a:gd name="connsiteY25" fmla="*/ 3657602 h 5164013"/>
              <a:gd name="connsiteX26" fmla="*/ 1925658 w 7273186"/>
              <a:gd name="connsiteY26" fmla="*/ 3505202 h 5164013"/>
              <a:gd name="connsiteX27" fmla="*/ 1925658 w 7273186"/>
              <a:gd name="connsiteY27" fmla="*/ 3124202 h 5164013"/>
              <a:gd name="connsiteX28" fmla="*/ 325458 w 7273186"/>
              <a:gd name="connsiteY28" fmla="*/ 3124202 h 5164013"/>
              <a:gd name="connsiteX29" fmla="*/ 20657 w 7273186"/>
              <a:gd name="connsiteY29" fmla="*/ 2895602 h 5164013"/>
              <a:gd name="connsiteX30" fmla="*/ 20656 w 7273186"/>
              <a:gd name="connsiteY30" fmla="*/ 2514602 h 5164013"/>
              <a:gd name="connsiteX31" fmla="*/ 249256 w 7273186"/>
              <a:gd name="connsiteY31" fmla="*/ 2286002 h 5164013"/>
              <a:gd name="connsiteX32" fmla="*/ 1544656 w 7273186"/>
              <a:gd name="connsiteY32" fmla="*/ 2286002 h 5164013"/>
              <a:gd name="connsiteX33" fmla="*/ 1633994 w 7273186"/>
              <a:gd name="connsiteY33" fmla="*/ 2052146 h 5164013"/>
              <a:gd name="connsiteX34" fmla="*/ 1620856 w 7273186"/>
              <a:gd name="connsiteY34" fmla="*/ 1143002 h 5164013"/>
              <a:gd name="connsiteX35" fmla="*/ 1849456 w 7273186"/>
              <a:gd name="connsiteY35" fmla="*/ 838202 h 5164013"/>
              <a:gd name="connsiteX36" fmla="*/ 1849456 w 7273186"/>
              <a:gd name="connsiteY36" fmla="*/ 685802 h 5164013"/>
              <a:gd name="connsiteX37" fmla="*/ 1773256 w 7273186"/>
              <a:gd name="connsiteY37" fmla="*/ 533402 h 5164013"/>
              <a:gd name="connsiteX38" fmla="*/ 1773256 w 7273186"/>
              <a:gd name="connsiteY38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126056 w 7273186"/>
              <a:gd name="connsiteY9" fmla="*/ 2057401 h 5164013"/>
              <a:gd name="connsiteX10" fmla="*/ 5126056 w 7273186"/>
              <a:gd name="connsiteY10" fmla="*/ 2286001 h 5164013"/>
              <a:gd name="connsiteX11" fmla="*/ 7031056 w 7273186"/>
              <a:gd name="connsiteY11" fmla="*/ 2286001 h 5164013"/>
              <a:gd name="connsiteX12" fmla="*/ 7259656 w 7273186"/>
              <a:gd name="connsiteY12" fmla="*/ 2514601 h 5164013"/>
              <a:gd name="connsiteX13" fmla="*/ 7259656 w 7273186"/>
              <a:gd name="connsiteY13" fmla="*/ 2971801 h 5164013"/>
              <a:gd name="connsiteX14" fmla="*/ 7031056 w 7273186"/>
              <a:gd name="connsiteY14" fmla="*/ 3200401 h 5164013"/>
              <a:gd name="connsiteX15" fmla="*/ 5278457 w 7273186"/>
              <a:gd name="connsiteY15" fmla="*/ 3200401 h 5164013"/>
              <a:gd name="connsiteX16" fmla="*/ 5275828 w 7273186"/>
              <a:gd name="connsiteY16" fmla="*/ 3597167 h 5164013"/>
              <a:gd name="connsiteX17" fmla="*/ 5278457 w 7273186"/>
              <a:gd name="connsiteY17" fmla="*/ 4876801 h 5164013"/>
              <a:gd name="connsiteX18" fmla="*/ 5049857 w 7273186"/>
              <a:gd name="connsiteY18" fmla="*/ 5105402 h 5164013"/>
              <a:gd name="connsiteX19" fmla="*/ 2001857 w 7273186"/>
              <a:gd name="connsiteY19" fmla="*/ 5105402 h 5164013"/>
              <a:gd name="connsiteX20" fmla="*/ 1773257 w 7273186"/>
              <a:gd name="connsiteY20" fmla="*/ 4953002 h 5164013"/>
              <a:gd name="connsiteX21" fmla="*/ 1773257 w 7273186"/>
              <a:gd name="connsiteY21" fmla="*/ 4572002 h 5164013"/>
              <a:gd name="connsiteX22" fmla="*/ 1849457 w 7273186"/>
              <a:gd name="connsiteY22" fmla="*/ 4419602 h 5164013"/>
              <a:gd name="connsiteX23" fmla="*/ 1838946 w 7273186"/>
              <a:gd name="connsiteY23" fmla="*/ 4164725 h 5164013"/>
              <a:gd name="connsiteX24" fmla="*/ 1773257 w 7273186"/>
              <a:gd name="connsiteY24" fmla="*/ 4038602 h 5164013"/>
              <a:gd name="connsiteX25" fmla="*/ 1773257 w 7273186"/>
              <a:gd name="connsiteY25" fmla="*/ 3657602 h 5164013"/>
              <a:gd name="connsiteX26" fmla="*/ 1925658 w 7273186"/>
              <a:gd name="connsiteY26" fmla="*/ 3505202 h 5164013"/>
              <a:gd name="connsiteX27" fmla="*/ 1925658 w 7273186"/>
              <a:gd name="connsiteY27" fmla="*/ 3124202 h 5164013"/>
              <a:gd name="connsiteX28" fmla="*/ 325458 w 7273186"/>
              <a:gd name="connsiteY28" fmla="*/ 3124202 h 5164013"/>
              <a:gd name="connsiteX29" fmla="*/ 20657 w 7273186"/>
              <a:gd name="connsiteY29" fmla="*/ 2895602 h 5164013"/>
              <a:gd name="connsiteX30" fmla="*/ 20656 w 7273186"/>
              <a:gd name="connsiteY30" fmla="*/ 2514602 h 5164013"/>
              <a:gd name="connsiteX31" fmla="*/ 249256 w 7273186"/>
              <a:gd name="connsiteY31" fmla="*/ 2286002 h 5164013"/>
              <a:gd name="connsiteX32" fmla="*/ 1544656 w 7273186"/>
              <a:gd name="connsiteY32" fmla="*/ 2286002 h 5164013"/>
              <a:gd name="connsiteX33" fmla="*/ 1633994 w 7273186"/>
              <a:gd name="connsiteY33" fmla="*/ 2052146 h 5164013"/>
              <a:gd name="connsiteX34" fmla="*/ 1620856 w 7273186"/>
              <a:gd name="connsiteY34" fmla="*/ 1143002 h 5164013"/>
              <a:gd name="connsiteX35" fmla="*/ 1849456 w 7273186"/>
              <a:gd name="connsiteY35" fmla="*/ 838202 h 5164013"/>
              <a:gd name="connsiteX36" fmla="*/ 1849456 w 7273186"/>
              <a:gd name="connsiteY36" fmla="*/ 685802 h 5164013"/>
              <a:gd name="connsiteX37" fmla="*/ 1773256 w 7273186"/>
              <a:gd name="connsiteY37" fmla="*/ 533402 h 5164013"/>
              <a:gd name="connsiteX38" fmla="*/ 1773256 w 7273186"/>
              <a:gd name="connsiteY38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126056 w 7273186"/>
              <a:gd name="connsiteY9" fmla="*/ 2057401 h 5164013"/>
              <a:gd name="connsiteX10" fmla="*/ 5126056 w 7273186"/>
              <a:gd name="connsiteY10" fmla="*/ 2286001 h 5164013"/>
              <a:gd name="connsiteX11" fmla="*/ 7031056 w 7273186"/>
              <a:gd name="connsiteY11" fmla="*/ 2286001 h 5164013"/>
              <a:gd name="connsiteX12" fmla="*/ 7259656 w 7273186"/>
              <a:gd name="connsiteY12" fmla="*/ 2514601 h 5164013"/>
              <a:gd name="connsiteX13" fmla="*/ 7259656 w 7273186"/>
              <a:gd name="connsiteY13" fmla="*/ 2971801 h 5164013"/>
              <a:gd name="connsiteX14" fmla="*/ 7031056 w 7273186"/>
              <a:gd name="connsiteY14" fmla="*/ 3200401 h 5164013"/>
              <a:gd name="connsiteX15" fmla="*/ 5278457 w 7273186"/>
              <a:gd name="connsiteY15" fmla="*/ 3200401 h 5164013"/>
              <a:gd name="connsiteX16" fmla="*/ 5275828 w 7273186"/>
              <a:gd name="connsiteY16" fmla="*/ 3597167 h 5164013"/>
              <a:gd name="connsiteX17" fmla="*/ 5278457 w 7273186"/>
              <a:gd name="connsiteY17" fmla="*/ 4876801 h 5164013"/>
              <a:gd name="connsiteX18" fmla="*/ 5049857 w 7273186"/>
              <a:gd name="connsiteY18" fmla="*/ 5105402 h 5164013"/>
              <a:gd name="connsiteX19" fmla="*/ 2001857 w 7273186"/>
              <a:gd name="connsiteY19" fmla="*/ 5105402 h 5164013"/>
              <a:gd name="connsiteX20" fmla="*/ 1773257 w 7273186"/>
              <a:gd name="connsiteY20" fmla="*/ 4953002 h 5164013"/>
              <a:gd name="connsiteX21" fmla="*/ 1773257 w 7273186"/>
              <a:gd name="connsiteY21" fmla="*/ 4572002 h 5164013"/>
              <a:gd name="connsiteX22" fmla="*/ 1849457 w 7273186"/>
              <a:gd name="connsiteY22" fmla="*/ 4419602 h 5164013"/>
              <a:gd name="connsiteX23" fmla="*/ 1838946 w 7273186"/>
              <a:gd name="connsiteY23" fmla="*/ 4164725 h 5164013"/>
              <a:gd name="connsiteX24" fmla="*/ 1773257 w 7273186"/>
              <a:gd name="connsiteY24" fmla="*/ 4038602 h 5164013"/>
              <a:gd name="connsiteX25" fmla="*/ 1773257 w 7273186"/>
              <a:gd name="connsiteY25" fmla="*/ 3657602 h 5164013"/>
              <a:gd name="connsiteX26" fmla="*/ 1925658 w 7273186"/>
              <a:gd name="connsiteY26" fmla="*/ 3505202 h 5164013"/>
              <a:gd name="connsiteX27" fmla="*/ 1925658 w 7273186"/>
              <a:gd name="connsiteY27" fmla="*/ 3124202 h 5164013"/>
              <a:gd name="connsiteX28" fmla="*/ 325458 w 7273186"/>
              <a:gd name="connsiteY28" fmla="*/ 3124202 h 5164013"/>
              <a:gd name="connsiteX29" fmla="*/ 20657 w 7273186"/>
              <a:gd name="connsiteY29" fmla="*/ 2895602 h 5164013"/>
              <a:gd name="connsiteX30" fmla="*/ 20656 w 7273186"/>
              <a:gd name="connsiteY30" fmla="*/ 2514602 h 5164013"/>
              <a:gd name="connsiteX31" fmla="*/ 249256 w 7273186"/>
              <a:gd name="connsiteY31" fmla="*/ 2286002 h 5164013"/>
              <a:gd name="connsiteX32" fmla="*/ 1544656 w 7273186"/>
              <a:gd name="connsiteY32" fmla="*/ 2286002 h 5164013"/>
              <a:gd name="connsiteX33" fmla="*/ 1633994 w 7273186"/>
              <a:gd name="connsiteY33" fmla="*/ 2052146 h 5164013"/>
              <a:gd name="connsiteX34" fmla="*/ 1620856 w 7273186"/>
              <a:gd name="connsiteY34" fmla="*/ 1143002 h 5164013"/>
              <a:gd name="connsiteX35" fmla="*/ 1849456 w 7273186"/>
              <a:gd name="connsiteY35" fmla="*/ 838202 h 5164013"/>
              <a:gd name="connsiteX36" fmla="*/ 1849456 w 7273186"/>
              <a:gd name="connsiteY36" fmla="*/ 685802 h 5164013"/>
              <a:gd name="connsiteX37" fmla="*/ 1773256 w 7273186"/>
              <a:gd name="connsiteY37" fmla="*/ 533402 h 5164013"/>
              <a:gd name="connsiteX38" fmla="*/ 1773256 w 7273186"/>
              <a:gd name="connsiteY38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126056 w 7273186"/>
              <a:gd name="connsiteY9" fmla="*/ 2057401 h 5164013"/>
              <a:gd name="connsiteX10" fmla="*/ 5126056 w 7273186"/>
              <a:gd name="connsiteY10" fmla="*/ 2286001 h 5164013"/>
              <a:gd name="connsiteX11" fmla="*/ 7031056 w 7273186"/>
              <a:gd name="connsiteY11" fmla="*/ 2286001 h 5164013"/>
              <a:gd name="connsiteX12" fmla="*/ 7259656 w 7273186"/>
              <a:gd name="connsiteY12" fmla="*/ 2514601 h 5164013"/>
              <a:gd name="connsiteX13" fmla="*/ 7259656 w 7273186"/>
              <a:gd name="connsiteY13" fmla="*/ 2971801 h 5164013"/>
              <a:gd name="connsiteX14" fmla="*/ 7031056 w 7273186"/>
              <a:gd name="connsiteY14" fmla="*/ 3200401 h 5164013"/>
              <a:gd name="connsiteX15" fmla="*/ 5278457 w 7273186"/>
              <a:gd name="connsiteY15" fmla="*/ 3200401 h 5164013"/>
              <a:gd name="connsiteX16" fmla="*/ 5275828 w 7273186"/>
              <a:gd name="connsiteY16" fmla="*/ 3597167 h 5164013"/>
              <a:gd name="connsiteX17" fmla="*/ 5278457 w 7273186"/>
              <a:gd name="connsiteY17" fmla="*/ 4876801 h 5164013"/>
              <a:gd name="connsiteX18" fmla="*/ 5049857 w 7273186"/>
              <a:gd name="connsiteY18" fmla="*/ 5105402 h 5164013"/>
              <a:gd name="connsiteX19" fmla="*/ 2001857 w 7273186"/>
              <a:gd name="connsiteY19" fmla="*/ 5105402 h 5164013"/>
              <a:gd name="connsiteX20" fmla="*/ 1773257 w 7273186"/>
              <a:gd name="connsiteY20" fmla="*/ 4953002 h 5164013"/>
              <a:gd name="connsiteX21" fmla="*/ 1773257 w 7273186"/>
              <a:gd name="connsiteY21" fmla="*/ 4572002 h 5164013"/>
              <a:gd name="connsiteX22" fmla="*/ 1849457 w 7273186"/>
              <a:gd name="connsiteY22" fmla="*/ 4419602 h 5164013"/>
              <a:gd name="connsiteX23" fmla="*/ 1838946 w 7273186"/>
              <a:gd name="connsiteY23" fmla="*/ 4164725 h 5164013"/>
              <a:gd name="connsiteX24" fmla="*/ 1773257 w 7273186"/>
              <a:gd name="connsiteY24" fmla="*/ 4038602 h 5164013"/>
              <a:gd name="connsiteX25" fmla="*/ 1773257 w 7273186"/>
              <a:gd name="connsiteY25" fmla="*/ 3657602 h 5164013"/>
              <a:gd name="connsiteX26" fmla="*/ 1925658 w 7273186"/>
              <a:gd name="connsiteY26" fmla="*/ 3505202 h 5164013"/>
              <a:gd name="connsiteX27" fmla="*/ 1925658 w 7273186"/>
              <a:gd name="connsiteY27" fmla="*/ 3124202 h 5164013"/>
              <a:gd name="connsiteX28" fmla="*/ 325458 w 7273186"/>
              <a:gd name="connsiteY28" fmla="*/ 3124202 h 5164013"/>
              <a:gd name="connsiteX29" fmla="*/ 20657 w 7273186"/>
              <a:gd name="connsiteY29" fmla="*/ 2895602 h 5164013"/>
              <a:gd name="connsiteX30" fmla="*/ 20656 w 7273186"/>
              <a:gd name="connsiteY30" fmla="*/ 2514602 h 5164013"/>
              <a:gd name="connsiteX31" fmla="*/ 249256 w 7273186"/>
              <a:gd name="connsiteY31" fmla="*/ 2286002 h 5164013"/>
              <a:gd name="connsiteX32" fmla="*/ 1544656 w 7273186"/>
              <a:gd name="connsiteY32" fmla="*/ 2286002 h 5164013"/>
              <a:gd name="connsiteX33" fmla="*/ 1633994 w 7273186"/>
              <a:gd name="connsiteY33" fmla="*/ 2052146 h 5164013"/>
              <a:gd name="connsiteX34" fmla="*/ 1620856 w 7273186"/>
              <a:gd name="connsiteY34" fmla="*/ 1143002 h 5164013"/>
              <a:gd name="connsiteX35" fmla="*/ 1849456 w 7273186"/>
              <a:gd name="connsiteY35" fmla="*/ 838202 h 5164013"/>
              <a:gd name="connsiteX36" fmla="*/ 1849456 w 7273186"/>
              <a:gd name="connsiteY36" fmla="*/ 685802 h 5164013"/>
              <a:gd name="connsiteX37" fmla="*/ 1773256 w 7273186"/>
              <a:gd name="connsiteY37" fmla="*/ 533402 h 5164013"/>
              <a:gd name="connsiteX38" fmla="*/ 1773256 w 7273186"/>
              <a:gd name="connsiteY38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126056 w 7273186"/>
              <a:gd name="connsiteY9" fmla="*/ 2057401 h 5164013"/>
              <a:gd name="connsiteX10" fmla="*/ 5126056 w 7273186"/>
              <a:gd name="connsiteY10" fmla="*/ 2286001 h 5164013"/>
              <a:gd name="connsiteX11" fmla="*/ 7031056 w 7273186"/>
              <a:gd name="connsiteY11" fmla="*/ 2286001 h 5164013"/>
              <a:gd name="connsiteX12" fmla="*/ 7259656 w 7273186"/>
              <a:gd name="connsiteY12" fmla="*/ 2514601 h 5164013"/>
              <a:gd name="connsiteX13" fmla="*/ 7259656 w 7273186"/>
              <a:gd name="connsiteY13" fmla="*/ 2971801 h 5164013"/>
              <a:gd name="connsiteX14" fmla="*/ 7031056 w 7273186"/>
              <a:gd name="connsiteY14" fmla="*/ 3200401 h 5164013"/>
              <a:gd name="connsiteX15" fmla="*/ 5278457 w 7273186"/>
              <a:gd name="connsiteY15" fmla="*/ 3200401 h 5164013"/>
              <a:gd name="connsiteX16" fmla="*/ 5275828 w 7273186"/>
              <a:gd name="connsiteY16" fmla="*/ 3597167 h 5164013"/>
              <a:gd name="connsiteX17" fmla="*/ 5278457 w 7273186"/>
              <a:gd name="connsiteY17" fmla="*/ 4876801 h 5164013"/>
              <a:gd name="connsiteX18" fmla="*/ 5049857 w 7273186"/>
              <a:gd name="connsiteY18" fmla="*/ 5105402 h 5164013"/>
              <a:gd name="connsiteX19" fmla="*/ 2001857 w 7273186"/>
              <a:gd name="connsiteY19" fmla="*/ 5105402 h 5164013"/>
              <a:gd name="connsiteX20" fmla="*/ 1773257 w 7273186"/>
              <a:gd name="connsiteY20" fmla="*/ 4953002 h 5164013"/>
              <a:gd name="connsiteX21" fmla="*/ 1773257 w 7273186"/>
              <a:gd name="connsiteY21" fmla="*/ 4572002 h 5164013"/>
              <a:gd name="connsiteX22" fmla="*/ 1849457 w 7273186"/>
              <a:gd name="connsiteY22" fmla="*/ 4419602 h 5164013"/>
              <a:gd name="connsiteX23" fmla="*/ 1838946 w 7273186"/>
              <a:gd name="connsiteY23" fmla="*/ 4164725 h 5164013"/>
              <a:gd name="connsiteX24" fmla="*/ 1773257 w 7273186"/>
              <a:gd name="connsiteY24" fmla="*/ 4038602 h 5164013"/>
              <a:gd name="connsiteX25" fmla="*/ 1773257 w 7273186"/>
              <a:gd name="connsiteY25" fmla="*/ 3657602 h 5164013"/>
              <a:gd name="connsiteX26" fmla="*/ 1925658 w 7273186"/>
              <a:gd name="connsiteY26" fmla="*/ 3505202 h 5164013"/>
              <a:gd name="connsiteX27" fmla="*/ 1925658 w 7273186"/>
              <a:gd name="connsiteY27" fmla="*/ 3124202 h 5164013"/>
              <a:gd name="connsiteX28" fmla="*/ 325458 w 7273186"/>
              <a:gd name="connsiteY28" fmla="*/ 3124202 h 5164013"/>
              <a:gd name="connsiteX29" fmla="*/ 20657 w 7273186"/>
              <a:gd name="connsiteY29" fmla="*/ 2895602 h 5164013"/>
              <a:gd name="connsiteX30" fmla="*/ 20656 w 7273186"/>
              <a:gd name="connsiteY30" fmla="*/ 2514602 h 5164013"/>
              <a:gd name="connsiteX31" fmla="*/ 249256 w 7273186"/>
              <a:gd name="connsiteY31" fmla="*/ 2286002 h 5164013"/>
              <a:gd name="connsiteX32" fmla="*/ 1544656 w 7273186"/>
              <a:gd name="connsiteY32" fmla="*/ 2286002 h 5164013"/>
              <a:gd name="connsiteX33" fmla="*/ 1633994 w 7273186"/>
              <a:gd name="connsiteY33" fmla="*/ 2052146 h 5164013"/>
              <a:gd name="connsiteX34" fmla="*/ 1620856 w 7273186"/>
              <a:gd name="connsiteY34" fmla="*/ 1143002 h 5164013"/>
              <a:gd name="connsiteX35" fmla="*/ 1849456 w 7273186"/>
              <a:gd name="connsiteY35" fmla="*/ 838202 h 5164013"/>
              <a:gd name="connsiteX36" fmla="*/ 1849456 w 7273186"/>
              <a:gd name="connsiteY36" fmla="*/ 685802 h 5164013"/>
              <a:gd name="connsiteX37" fmla="*/ 1773256 w 7273186"/>
              <a:gd name="connsiteY37" fmla="*/ 533402 h 5164013"/>
              <a:gd name="connsiteX38" fmla="*/ 1773256 w 7273186"/>
              <a:gd name="connsiteY38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126056 w 7273186"/>
              <a:gd name="connsiteY9" fmla="*/ 2057401 h 5164013"/>
              <a:gd name="connsiteX10" fmla="*/ 5126056 w 7273186"/>
              <a:gd name="connsiteY10" fmla="*/ 2286001 h 5164013"/>
              <a:gd name="connsiteX11" fmla="*/ 7031056 w 7273186"/>
              <a:gd name="connsiteY11" fmla="*/ 2286001 h 5164013"/>
              <a:gd name="connsiteX12" fmla="*/ 7259656 w 7273186"/>
              <a:gd name="connsiteY12" fmla="*/ 2514601 h 5164013"/>
              <a:gd name="connsiteX13" fmla="*/ 7259656 w 7273186"/>
              <a:gd name="connsiteY13" fmla="*/ 2971801 h 5164013"/>
              <a:gd name="connsiteX14" fmla="*/ 7031056 w 7273186"/>
              <a:gd name="connsiteY14" fmla="*/ 3200401 h 5164013"/>
              <a:gd name="connsiteX15" fmla="*/ 5278457 w 7273186"/>
              <a:gd name="connsiteY15" fmla="*/ 3200401 h 5164013"/>
              <a:gd name="connsiteX16" fmla="*/ 5275828 w 7273186"/>
              <a:gd name="connsiteY16" fmla="*/ 3597167 h 5164013"/>
              <a:gd name="connsiteX17" fmla="*/ 5278457 w 7273186"/>
              <a:gd name="connsiteY17" fmla="*/ 4876801 h 5164013"/>
              <a:gd name="connsiteX18" fmla="*/ 5049857 w 7273186"/>
              <a:gd name="connsiteY18" fmla="*/ 5105402 h 5164013"/>
              <a:gd name="connsiteX19" fmla="*/ 2001857 w 7273186"/>
              <a:gd name="connsiteY19" fmla="*/ 5105402 h 5164013"/>
              <a:gd name="connsiteX20" fmla="*/ 1773257 w 7273186"/>
              <a:gd name="connsiteY20" fmla="*/ 4953002 h 5164013"/>
              <a:gd name="connsiteX21" fmla="*/ 1773257 w 7273186"/>
              <a:gd name="connsiteY21" fmla="*/ 4572002 h 5164013"/>
              <a:gd name="connsiteX22" fmla="*/ 1849457 w 7273186"/>
              <a:gd name="connsiteY22" fmla="*/ 4419602 h 5164013"/>
              <a:gd name="connsiteX23" fmla="*/ 1838946 w 7273186"/>
              <a:gd name="connsiteY23" fmla="*/ 4164725 h 5164013"/>
              <a:gd name="connsiteX24" fmla="*/ 1773257 w 7273186"/>
              <a:gd name="connsiteY24" fmla="*/ 4038602 h 5164013"/>
              <a:gd name="connsiteX25" fmla="*/ 1773257 w 7273186"/>
              <a:gd name="connsiteY25" fmla="*/ 3657602 h 5164013"/>
              <a:gd name="connsiteX26" fmla="*/ 1925658 w 7273186"/>
              <a:gd name="connsiteY26" fmla="*/ 3505202 h 5164013"/>
              <a:gd name="connsiteX27" fmla="*/ 1925658 w 7273186"/>
              <a:gd name="connsiteY27" fmla="*/ 3124202 h 5164013"/>
              <a:gd name="connsiteX28" fmla="*/ 325458 w 7273186"/>
              <a:gd name="connsiteY28" fmla="*/ 3124202 h 5164013"/>
              <a:gd name="connsiteX29" fmla="*/ 20657 w 7273186"/>
              <a:gd name="connsiteY29" fmla="*/ 2895602 h 5164013"/>
              <a:gd name="connsiteX30" fmla="*/ 20656 w 7273186"/>
              <a:gd name="connsiteY30" fmla="*/ 2514602 h 5164013"/>
              <a:gd name="connsiteX31" fmla="*/ 249256 w 7273186"/>
              <a:gd name="connsiteY31" fmla="*/ 2286002 h 5164013"/>
              <a:gd name="connsiteX32" fmla="*/ 1544656 w 7273186"/>
              <a:gd name="connsiteY32" fmla="*/ 2286002 h 5164013"/>
              <a:gd name="connsiteX33" fmla="*/ 1633994 w 7273186"/>
              <a:gd name="connsiteY33" fmla="*/ 2052146 h 5164013"/>
              <a:gd name="connsiteX34" fmla="*/ 1620856 w 7273186"/>
              <a:gd name="connsiteY34" fmla="*/ 1143002 h 5164013"/>
              <a:gd name="connsiteX35" fmla="*/ 1849456 w 7273186"/>
              <a:gd name="connsiteY35" fmla="*/ 838202 h 5164013"/>
              <a:gd name="connsiteX36" fmla="*/ 1849456 w 7273186"/>
              <a:gd name="connsiteY36" fmla="*/ 685802 h 5164013"/>
              <a:gd name="connsiteX37" fmla="*/ 1773256 w 7273186"/>
              <a:gd name="connsiteY37" fmla="*/ 533402 h 5164013"/>
              <a:gd name="connsiteX38" fmla="*/ 1773256 w 7273186"/>
              <a:gd name="connsiteY38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126056 w 7273186"/>
              <a:gd name="connsiteY9" fmla="*/ 2057401 h 5164013"/>
              <a:gd name="connsiteX10" fmla="*/ 5126056 w 7273186"/>
              <a:gd name="connsiteY10" fmla="*/ 2286001 h 5164013"/>
              <a:gd name="connsiteX11" fmla="*/ 7031056 w 7273186"/>
              <a:gd name="connsiteY11" fmla="*/ 2286001 h 5164013"/>
              <a:gd name="connsiteX12" fmla="*/ 7259656 w 7273186"/>
              <a:gd name="connsiteY12" fmla="*/ 2514601 h 5164013"/>
              <a:gd name="connsiteX13" fmla="*/ 7259656 w 7273186"/>
              <a:gd name="connsiteY13" fmla="*/ 2971801 h 5164013"/>
              <a:gd name="connsiteX14" fmla="*/ 7031056 w 7273186"/>
              <a:gd name="connsiteY14" fmla="*/ 3200401 h 5164013"/>
              <a:gd name="connsiteX15" fmla="*/ 5278457 w 7273186"/>
              <a:gd name="connsiteY15" fmla="*/ 3200401 h 5164013"/>
              <a:gd name="connsiteX16" fmla="*/ 5275828 w 7273186"/>
              <a:gd name="connsiteY16" fmla="*/ 3597167 h 5164013"/>
              <a:gd name="connsiteX17" fmla="*/ 5278457 w 7273186"/>
              <a:gd name="connsiteY17" fmla="*/ 4876801 h 5164013"/>
              <a:gd name="connsiteX18" fmla="*/ 5049857 w 7273186"/>
              <a:gd name="connsiteY18" fmla="*/ 5105402 h 5164013"/>
              <a:gd name="connsiteX19" fmla="*/ 2001857 w 7273186"/>
              <a:gd name="connsiteY19" fmla="*/ 5105402 h 5164013"/>
              <a:gd name="connsiteX20" fmla="*/ 1773257 w 7273186"/>
              <a:gd name="connsiteY20" fmla="*/ 4953002 h 5164013"/>
              <a:gd name="connsiteX21" fmla="*/ 1773257 w 7273186"/>
              <a:gd name="connsiteY21" fmla="*/ 4572002 h 5164013"/>
              <a:gd name="connsiteX22" fmla="*/ 1849457 w 7273186"/>
              <a:gd name="connsiteY22" fmla="*/ 4419602 h 5164013"/>
              <a:gd name="connsiteX23" fmla="*/ 1838946 w 7273186"/>
              <a:gd name="connsiteY23" fmla="*/ 4164725 h 5164013"/>
              <a:gd name="connsiteX24" fmla="*/ 1773257 w 7273186"/>
              <a:gd name="connsiteY24" fmla="*/ 4038602 h 5164013"/>
              <a:gd name="connsiteX25" fmla="*/ 1773257 w 7273186"/>
              <a:gd name="connsiteY25" fmla="*/ 3657602 h 5164013"/>
              <a:gd name="connsiteX26" fmla="*/ 1925658 w 7273186"/>
              <a:gd name="connsiteY26" fmla="*/ 3505202 h 5164013"/>
              <a:gd name="connsiteX27" fmla="*/ 1925658 w 7273186"/>
              <a:gd name="connsiteY27" fmla="*/ 3124202 h 5164013"/>
              <a:gd name="connsiteX28" fmla="*/ 325458 w 7273186"/>
              <a:gd name="connsiteY28" fmla="*/ 3124202 h 5164013"/>
              <a:gd name="connsiteX29" fmla="*/ 20657 w 7273186"/>
              <a:gd name="connsiteY29" fmla="*/ 2895602 h 5164013"/>
              <a:gd name="connsiteX30" fmla="*/ 20656 w 7273186"/>
              <a:gd name="connsiteY30" fmla="*/ 2514602 h 5164013"/>
              <a:gd name="connsiteX31" fmla="*/ 249256 w 7273186"/>
              <a:gd name="connsiteY31" fmla="*/ 2286002 h 5164013"/>
              <a:gd name="connsiteX32" fmla="*/ 1544656 w 7273186"/>
              <a:gd name="connsiteY32" fmla="*/ 2286002 h 5164013"/>
              <a:gd name="connsiteX33" fmla="*/ 1633994 w 7273186"/>
              <a:gd name="connsiteY33" fmla="*/ 2052146 h 5164013"/>
              <a:gd name="connsiteX34" fmla="*/ 1620856 w 7273186"/>
              <a:gd name="connsiteY34" fmla="*/ 1143002 h 5164013"/>
              <a:gd name="connsiteX35" fmla="*/ 1849456 w 7273186"/>
              <a:gd name="connsiteY35" fmla="*/ 838202 h 5164013"/>
              <a:gd name="connsiteX36" fmla="*/ 1849456 w 7273186"/>
              <a:gd name="connsiteY36" fmla="*/ 685802 h 5164013"/>
              <a:gd name="connsiteX37" fmla="*/ 1773256 w 7273186"/>
              <a:gd name="connsiteY37" fmla="*/ 533402 h 5164013"/>
              <a:gd name="connsiteX38" fmla="*/ 1773256 w 7273186"/>
              <a:gd name="connsiteY38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126056 w 7273186"/>
              <a:gd name="connsiteY9" fmla="*/ 2057401 h 5164013"/>
              <a:gd name="connsiteX10" fmla="*/ 5126056 w 7273186"/>
              <a:gd name="connsiteY10" fmla="*/ 2286001 h 5164013"/>
              <a:gd name="connsiteX11" fmla="*/ 7031056 w 7273186"/>
              <a:gd name="connsiteY11" fmla="*/ 2286001 h 5164013"/>
              <a:gd name="connsiteX12" fmla="*/ 7259656 w 7273186"/>
              <a:gd name="connsiteY12" fmla="*/ 2514601 h 5164013"/>
              <a:gd name="connsiteX13" fmla="*/ 7259656 w 7273186"/>
              <a:gd name="connsiteY13" fmla="*/ 2971801 h 5164013"/>
              <a:gd name="connsiteX14" fmla="*/ 7031056 w 7273186"/>
              <a:gd name="connsiteY14" fmla="*/ 3200401 h 5164013"/>
              <a:gd name="connsiteX15" fmla="*/ 5278457 w 7273186"/>
              <a:gd name="connsiteY15" fmla="*/ 3200401 h 5164013"/>
              <a:gd name="connsiteX16" fmla="*/ 5275828 w 7273186"/>
              <a:gd name="connsiteY16" fmla="*/ 3597167 h 5164013"/>
              <a:gd name="connsiteX17" fmla="*/ 5278457 w 7273186"/>
              <a:gd name="connsiteY17" fmla="*/ 4876801 h 5164013"/>
              <a:gd name="connsiteX18" fmla="*/ 5049857 w 7273186"/>
              <a:gd name="connsiteY18" fmla="*/ 5105402 h 5164013"/>
              <a:gd name="connsiteX19" fmla="*/ 2001857 w 7273186"/>
              <a:gd name="connsiteY19" fmla="*/ 5105402 h 5164013"/>
              <a:gd name="connsiteX20" fmla="*/ 1773257 w 7273186"/>
              <a:gd name="connsiteY20" fmla="*/ 4953002 h 5164013"/>
              <a:gd name="connsiteX21" fmla="*/ 1773257 w 7273186"/>
              <a:gd name="connsiteY21" fmla="*/ 4572002 h 5164013"/>
              <a:gd name="connsiteX22" fmla="*/ 1849457 w 7273186"/>
              <a:gd name="connsiteY22" fmla="*/ 4419602 h 5164013"/>
              <a:gd name="connsiteX23" fmla="*/ 1838946 w 7273186"/>
              <a:gd name="connsiteY23" fmla="*/ 4164725 h 5164013"/>
              <a:gd name="connsiteX24" fmla="*/ 1773257 w 7273186"/>
              <a:gd name="connsiteY24" fmla="*/ 4038602 h 5164013"/>
              <a:gd name="connsiteX25" fmla="*/ 1773257 w 7273186"/>
              <a:gd name="connsiteY25" fmla="*/ 3657602 h 5164013"/>
              <a:gd name="connsiteX26" fmla="*/ 1925658 w 7273186"/>
              <a:gd name="connsiteY26" fmla="*/ 3505202 h 5164013"/>
              <a:gd name="connsiteX27" fmla="*/ 1925658 w 7273186"/>
              <a:gd name="connsiteY27" fmla="*/ 3124202 h 5164013"/>
              <a:gd name="connsiteX28" fmla="*/ 325458 w 7273186"/>
              <a:gd name="connsiteY28" fmla="*/ 3124202 h 5164013"/>
              <a:gd name="connsiteX29" fmla="*/ 20657 w 7273186"/>
              <a:gd name="connsiteY29" fmla="*/ 2895602 h 5164013"/>
              <a:gd name="connsiteX30" fmla="*/ 20656 w 7273186"/>
              <a:gd name="connsiteY30" fmla="*/ 2514602 h 5164013"/>
              <a:gd name="connsiteX31" fmla="*/ 249256 w 7273186"/>
              <a:gd name="connsiteY31" fmla="*/ 2286002 h 5164013"/>
              <a:gd name="connsiteX32" fmla="*/ 1544656 w 7273186"/>
              <a:gd name="connsiteY32" fmla="*/ 2286002 h 5164013"/>
              <a:gd name="connsiteX33" fmla="*/ 1633994 w 7273186"/>
              <a:gd name="connsiteY33" fmla="*/ 2052146 h 5164013"/>
              <a:gd name="connsiteX34" fmla="*/ 1620856 w 7273186"/>
              <a:gd name="connsiteY34" fmla="*/ 1143002 h 5164013"/>
              <a:gd name="connsiteX35" fmla="*/ 1849456 w 7273186"/>
              <a:gd name="connsiteY35" fmla="*/ 838202 h 5164013"/>
              <a:gd name="connsiteX36" fmla="*/ 1849456 w 7273186"/>
              <a:gd name="connsiteY36" fmla="*/ 685802 h 5164013"/>
              <a:gd name="connsiteX37" fmla="*/ 1773256 w 7273186"/>
              <a:gd name="connsiteY37" fmla="*/ 533402 h 5164013"/>
              <a:gd name="connsiteX38" fmla="*/ 1773256 w 7273186"/>
              <a:gd name="connsiteY38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126056 w 7273186"/>
              <a:gd name="connsiteY9" fmla="*/ 2057401 h 5164013"/>
              <a:gd name="connsiteX10" fmla="*/ 5126056 w 7273186"/>
              <a:gd name="connsiteY10" fmla="*/ 2286001 h 5164013"/>
              <a:gd name="connsiteX11" fmla="*/ 7031056 w 7273186"/>
              <a:gd name="connsiteY11" fmla="*/ 2286001 h 5164013"/>
              <a:gd name="connsiteX12" fmla="*/ 7259656 w 7273186"/>
              <a:gd name="connsiteY12" fmla="*/ 2514601 h 5164013"/>
              <a:gd name="connsiteX13" fmla="*/ 7259656 w 7273186"/>
              <a:gd name="connsiteY13" fmla="*/ 2971801 h 5164013"/>
              <a:gd name="connsiteX14" fmla="*/ 7031056 w 7273186"/>
              <a:gd name="connsiteY14" fmla="*/ 3200401 h 5164013"/>
              <a:gd name="connsiteX15" fmla="*/ 5278457 w 7273186"/>
              <a:gd name="connsiteY15" fmla="*/ 3200401 h 5164013"/>
              <a:gd name="connsiteX16" fmla="*/ 5275828 w 7273186"/>
              <a:gd name="connsiteY16" fmla="*/ 3597167 h 5164013"/>
              <a:gd name="connsiteX17" fmla="*/ 5278457 w 7273186"/>
              <a:gd name="connsiteY17" fmla="*/ 4876801 h 5164013"/>
              <a:gd name="connsiteX18" fmla="*/ 5049857 w 7273186"/>
              <a:gd name="connsiteY18" fmla="*/ 5105402 h 5164013"/>
              <a:gd name="connsiteX19" fmla="*/ 2001857 w 7273186"/>
              <a:gd name="connsiteY19" fmla="*/ 5105402 h 5164013"/>
              <a:gd name="connsiteX20" fmla="*/ 1773257 w 7273186"/>
              <a:gd name="connsiteY20" fmla="*/ 4953002 h 5164013"/>
              <a:gd name="connsiteX21" fmla="*/ 1773257 w 7273186"/>
              <a:gd name="connsiteY21" fmla="*/ 4572002 h 5164013"/>
              <a:gd name="connsiteX22" fmla="*/ 1849457 w 7273186"/>
              <a:gd name="connsiteY22" fmla="*/ 4419602 h 5164013"/>
              <a:gd name="connsiteX23" fmla="*/ 1838946 w 7273186"/>
              <a:gd name="connsiteY23" fmla="*/ 4164725 h 5164013"/>
              <a:gd name="connsiteX24" fmla="*/ 1773257 w 7273186"/>
              <a:gd name="connsiteY24" fmla="*/ 4038602 h 5164013"/>
              <a:gd name="connsiteX25" fmla="*/ 1773257 w 7273186"/>
              <a:gd name="connsiteY25" fmla="*/ 3657602 h 5164013"/>
              <a:gd name="connsiteX26" fmla="*/ 1925658 w 7273186"/>
              <a:gd name="connsiteY26" fmla="*/ 3505202 h 5164013"/>
              <a:gd name="connsiteX27" fmla="*/ 1925658 w 7273186"/>
              <a:gd name="connsiteY27" fmla="*/ 3124202 h 5164013"/>
              <a:gd name="connsiteX28" fmla="*/ 325458 w 7273186"/>
              <a:gd name="connsiteY28" fmla="*/ 3124202 h 5164013"/>
              <a:gd name="connsiteX29" fmla="*/ 20657 w 7273186"/>
              <a:gd name="connsiteY29" fmla="*/ 2895602 h 5164013"/>
              <a:gd name="connsiteX30" fmla="*/ 20656 w 7273186"/>
              <a:gd name="connsiteY30" fmla="*/ 2514602 h 5164013"/>
              <a:gd name="connsiteX31" fmla="*/ 249256 w 7273186"/>
              <a:gd name="connsiteY31" fmla="*/ 2286002 h 5164013"/>
              <a:gd name="connsiteX32" fmla="*/ 1544656 w 7273186"/>
              <a:gd name="connsiteY32" fmla="*/ 2286002 h 5164013"/>
              <a:gd name="connsiteX33" fmla="*/ 1633994 w 7273186"/>
              <a:gd name="connsiteY33" fmla="*/ 2052146 h 5164013"/>
              <a:gd name="connsiteX34" fmla="*/ 1620856 w 7273186"/>
              <a:gd name="connsiteY34" fmla="*/ 1143002 h 5164013"/>
              <a:gd name="connsiteX35" fmla="*/ 1849456 w 7273186"/>
              <a:gd name="connsiteY35" fmla="*/ 838202 h 5164013"/>
              <a:gd name="connsiteX36" fmla="*/ 1849456 w 7273186"/>
              <a:gd name="connsiteY36" fmla="*/ 685802 h 5164013"/>
              <a:gd name="connsiteX37" fmla="*/ 1773256 w 7273186"/>
              <a:gd name="connsiteY37" fmla="*/ 533402 h 5164013"/>
              <a:gd name="connsiteX38" fmla="*/ 1773256 w 7273186"/>
              <a:gd name="connsiteY38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126056 w 7273186"/>
              <a:gd name="connsiteY9" fmla="*/ 2057401 h 5164013"/>
              <a:gd name="connsiteX10" fmla="*/ 5126056 w 7273186"/>
              <a:gd name="connsiteY10" fmla="*/ 2286001 h 5164013"/>
              <a:gd name="connsiteX11" fmla="*/ 7031056 w 7273186"/>
              <a:gd name="connsiteY11" fmla="*/ 2286001 h 5164013"/>
              <a:gd name="connsiteX12" fmla="*/ 7259656 w 7273186"/>
              <a:gd name="connsiteY12" fmla="*/ 2514601 h 5164013"/>
              <a:gd name="connsiteX13" fmla="*/ 7259656 w 7273186"/>
              <a:gd name="connsiteY13" fmla="*/ 2971801 h 5164013"/>
              <a:gd name="connsiteX14" fmla="*/ 7031056 w 7273186"/>
              <a:gd name="connsiteY14" fmla="*/ 3200401 h 5164013"/>
              <a:gd name="connsiteX15" fmla="*/ 5278457 w 7273186"/>
              <a:gd name="connsiteY15" fmla="*/ 3200401 h 5164013"/>
              <a:gd name="connsiteX16" fmla="*/ 5275828 w 7273186"/>
              <a:gd name="connsiteY16" fmla="*/ 3597167 h 5164013"/>
              <a:gd name="connsiteX17" fmla="*/ 5278457 w 7273186"/>
              <a:gd name="connsiteY17" fmla="*/ 4876801 h 5164013"/>
              <a:gd name="connsiteX18" fmla="*/ 5049857 w 7273186"/>
              <a:gd name="connsiteY18" fmla="*/ 5105402 h 5164013"/>
              <a:gd name="connsiteX19" fmla="*/ 2001857 w 7273186"/>
              <a:gd name="connsiteY19" fmla="*/ 5105402 h 5164013"/>
              <a:gd name="connsiteX20" fmla="*/ 1773257 w 7273186"/>
              <a:gd name="connsiteY20" fmla="*/ 4953002 h 5164013"/>
              <a:gd name="connsiteX21" fmla="*/ 1773257 w 7273186"/>
              <a:gd name="connsiteY21" fmla="*/ 4572002 h 5164013"/>
              <a:gd name="connsiteX22" fmla="*/ 1849457 w 7273186"/>
              <a:gd name="connsiteY22" fmla="*/ 4419602 h 5164013"/>
              <a:gd name="connsiteX23" fmla="*/ 1838946 w 7273186"/>
              <a:gd name="connsiteY23" fmla="*/ 4164725 h 5164013"/>
              <a:gd name="connsiteX24" fmla="*/ 1773257 w 7273186"/>
              <a:gd name="connsiteY24" fmla="*/ 4038602 h 5164013"/>
              <a:gd name="connsiteX25" fmla="*/ 1773257 w 7273186"/>
              <a:gd name="connsiteY25" fmla="*/ 3657602 h 5164013"/>
              <a:gd name="connsiteX26" fmla="*/ 1925658 w 7273186"/>
              <a:gd name="connsiteY26" fmla="*/ 3505202 h 5164013"/>
              <a:gd name="connsiteX27" fmla="*/ 1925658 w 7273186"/>
              <a:gd name="connsiteY27" fmla="*/ 3124202 h 5164013"/>
              <a:gd name="connsiteX28" fmla="*/ 325458 w 7273186"/>
              <a:gd name="connsiteY28" fmla="*/ 3124202 h 5164013"/>
              <a:gd name="connsiteX29" fmla="*/ 20657 w 7273186"/>
              <a:gd name="connsiteY29" fmla="*/ 2895602 h 5164013"/>
              <a:gd name="connsiteX30" fmla="*/ 20656 w 7273186"/>
              <a:gd name="connsiteY30" fmla="*/ 2514602 h 5164013"/>
              <a:gd name="connsiteX31" fmla="*/ 249256 w 7273186"/>
              <a:gd name="connsiteY31" fmla="*/ 2286002 h 5164013"/>
              <a:gd name="connsiteX32" fmla="*/ 1544656 w 7273186"/>
              <a:gd name="connsiteY32" fmla="*/ 2286002 h 5164013"/>
              <a:gd name="connsiteX33" fmla="*/ 1633994 w 7273186"/>
              <a:gd name="connsiteY33" fmla="*/ 2052146 h 5164013"/>
              <a:gd name="connsiteX34" fmla="*/ 1620856 w 7273186"/>
              <a:gd name="connsiteY34" fmla="*/ 1143002 h 5164013"/>
              <a:gd name="connsiteX35" fmla="*/ 1849456 w 7273186"/>
              <a:gd name="connsiteY35" fmla="*/ 838202 h 5164013"/>
              <a:gd name="connsiteX36" fmla="*/ 1849456 w 7273186"/>
              <a:gd name="connsiteY36" fmla="*/ 685802 h 5164013"/>
              <a:gd name="connsiteX37" fmla="*/ 1773256 w 7273186"/>
              <a:gd name="connsiteY37" fmla="*/ 533402 h 5164013"/>
              <a:gd name="connsiteX38" fmla="*/ 1773256 w 7273186"/>
              <a:gd name="connsiteY38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126056 w 7273186"/>
              <a:gd name="connsiteY9" fmla="*/ 2057401 h 5164013"/>
              <a:gd name="connsiteX10" fmla="*/ 5126056 w 7273186"/>
              <a:gd name="connsiteY10" fmla="*/ 2286001 h 5164013"/>
              <a:gd name="connsiteX11" fmla="*/ 7031056 w 7273186"/>
              <a:gd name="connsiteY11" fmla="*/ 2286001 h 5164013"/>
              <a:gd name="connsiteX12" fmla="*/ 7259656 w 7273186"/>
              <a:gd name="connsiteY12" fmla="*/ 2514601 h 5164013"/>
              <a:gd name="connsiteX13" fmla="*/ 7259656 w 7273186"/>
              <a:gd name="connsiteY13" fmla="*/ 2971801 h 5164013"/>
              <a:gd name="connsiteX14" fmla="*/ 7031056 w 7273186"/>
              <a:gd name="connsiteY14" fmla="*/ 3200401 h 5164013"/>
              <a:gd name="connsiteX15" fmla="*/ 5278457 w 7273186"/>
              <a:gd name="connsiteY15" fmla="*/ 3200401 h 5164013"/>
              <a:gd name="connsiteX16" fmla="*/ 5275828 w 7273186"/>
              <a:gd name="connsiteY16" fmla="*/ 3597167 h 5164013"/>
              <a:gd name="connsiteX17" fmla="*/ 5278457 w 7273186"/>
              <a:gd name="connsiteY17" fmla="*/ 4876801 h 5164013"/>
              <a:gd name="connsiteX18" fmla="*/ 5049857 w 7273186"/>
              <a:gd name="connsiteY18" fmla="*/ 5105402 h 5164013"/>
              <a:gd name="connsiteX19" fmla="*/ 2001857 w 7273186"/>
              <a:gd name="connsiteY19" fmla="*/ 5105402 h 5164013"/>
              <a:gd name="connsiteX20" fmla="*/ 1773257 w 7273186"/>
              <a:gd name="connsiteY20" fmla="*/ 4953002 h 5164013"/>
              <a:gd name="connsiteX21" fmla="*/ 1773257 w 7273186"/>
              <a:gd name="connsiteY21" fmla="*/ 4572002 h 5164013"/>
              <a:gd name="connsiteX22" fmla="*/ 1849457 w 7273186"/>
              <a:gd name="connsiteY22" fmla="*/ 4419602 h 5164013"/>
              <a:gd name="connsiteX23" fmla="*/ 1838946 w 7273186"/>
              <a:gd name="connsiteY23" fmla="*/ 4164725 h 5164013"/>
              <a:gd name="connsiteX24" fmla="*/ 1773257 w 7273186"/>
              <a:gd name="connsiteY24" fmla="*/ 4038602 h 5164013"/>
              <a:gd name="connsiteX25" fmla="*/ 1773257 w 7273186"/>
              <a:gd name="connsiteY25" fmla="*/ 3657602 h 5164013"/>
              <a:gd name="connsiteX26" fmla="*/ 1925658 w 7273186"/>
              <a:gd name="connsiteY26" fmla="*/ 3505202 h 5164013"/>
              <a:gd name="connsiteX27" fmla="*/ 1925658 w 7273186"/>
              <a:gd name="connsiteY27" fmla="*/ 3124202 h 5164013"/>
              <a:gd name="connsiteX28" fmla="*/ 325458 w 7273186"/>
              <a:gd name="connsiteY28" fmla="*/ 3124202 h 5164013"/>
              <a:gd name="connsiteX29" fmla="*/ 20657 w 7273186"/>
              <a:gd name="connsiteY29" fmla="*/ 2895602 h 5164013"/>
              <a:gd name="connsiteX30" fmla="*/ 20656 w 7273186"/>
              <a:gd name="connsiteY30" fmla="*/ 2514602 h 5164013"/>
              <a:gd name="connsiteX31" fmla="*/ 249256 w 7273186"/>
              <a:gd name="connsiteY31" fmla="*/ 2286002 h 5164013"/>
              <a:gd name="connsiteX32" fmla="*/ 1544656 w 7273186"/>
              <a:gd name="connsiteY32" fmla="*/ 2286002 h 5164013"/>
              <a:gd name="connsiteX33" fmla="*/ 1633994 w 7273186"/>
              <a:gd name="connsiteY33" fmla="*/ 2052146 h 5164013"/>
              <a:gd name="connsiteX34" fmla="*/ 1620856 w 7273186"/>
              <a:gd name="connsiteY34" fmla="*/ 1143002 h 5164013"/>
              <a:gd name="connsiteX35" fmla="*/ 1849456 w 7273186"/>
              <a:gd name="connsiteY35" fmla="*/ 838202 h 5164013"/>
              <a:gd name="connsiteX36" fmla="*/ 1849456 w 7273186"/>
              <a:gd name="connsiteY36" fmla="*/ 685802 h 5164013"/>
              <a:gd name="connsiteX37" fmla="*/ 1773256 w 7273186"/>
              <a:gd name="connsiteY37" fmla="*/ 304801 h 5164013"/>
              <a:gd name="connsiteX38" fmla="*/ 1773256 w 7273186"/>
              <a:gd name="connsiteY38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126056 w 7273186"/>
              <a:gd name="connsiteY9" fmla="*/ 2057401 h 5164013"/>
              <a:gd name="connsiteX10" fmla="*/ 5126056 w 7273186"/>
              <a:gd name="connsiteY10" fmla="*/ 2286001 h 5164013"/>
              <a:gd name="connsiteX11" fmla="*/ 7031056 w 7273186"/>
              <a:gd name="connsiteY11" fmla="*/ 2286001 h 5164013"/>
              <a:gd name="connsiteX12" fmla="*/ 7259656 w 7273186"/>
              <a:gd name="connsiteY12" fmla="*/ 2514601 h 5164013"/>
              <a:gd name="connsiteX13" fmla="*/ 7259656 w 7273186"/>
              <a:gd name="connsiteY13" fmla="*/ 2971801 h 5164013"/>
              <a:gd name="connsiteX14" fmla="*/ 7031056 w 7273186"/>
              <a:gd name="connsiteY14" fmla="*/ 3200401 h 5164013"/>
              <a:gd name="connsiteX15" fmla="*/ 5278457 w 7273186"/>
              <a:gd name="connsiteY15" fmla="*/ 3200401 h 5164013"/>
              <a:gd name="connsiteX16" fmla="*/ 5275828 w 7273186"/>
              <a:gd name="connsiteY16" fmla="*/ 3597167 h 5164013"/>
              <a:gd name="connsiteX17" fmla="*/ 5278457 w 7273186"/>
              <a:gd name="connsiteY17" fmla="*/ 4876801 h 5164013"/>
              <a:gd name="connsiteX18" fmla="*/ 5049857 w 7273186"/>
              <a:gd name="connsiteY18" fmla="*/ 5105402 h 5164013"/>
              <a:gd name="connsiteX19" fmla="*/ 2001857 w 7273186"/>
              <a:gd name="connsiteY19" fmla="*/ 5105402 h 5164013"/>
              <a:gd name="connsiteX20" fmla="*/ 1773257 w 7273186"/>
              <a:gd name="connsiteY20" fmla="*/ 4953002 h 5164013"/>
              <a:gd name="connsiteX21" fmla="*/ 1773257 w 7273186"/>
              <a:gd name="connsiteY21" fmla="*/ 4572002 h 5164013"/>
              <a:gd name="connsiteX22" fmla="*/ 1849457 w 7273186"/>
              <a:gd name="connsiteY22" fmla="*/ 4419602 h 5164013"/>
              <a:gd name="connsiteX23" fmla="*/ 1838946 w 7273186"/>
              <a:gd name="connsiteY23" fmla="*/ 4164725 h 5164013"/>
              <a:gd name="connsiteX24" fmla="*/ 1773257 w 7273186"/>
              <a:gd name="connsiteY24" fmla="*/ 4038602 h 5164013"/>
              <a:gd name="connsiteX25" fmla="*/ 1773257 w 7273186"/>
              <a:gd name="connsiteY25" fmla="*/ 3657602 h 5164013"/>
              <a:gd name="connsiteX26" fmla="*/ 1925658 w 7273186"/>
              <a:gd name="connsiteY26" fmla="*/ 3505202 h 5164013"/>
              <a:gd name="connsiteX27" fmla="*/ 1925658 w 7273186"/>
              <a:gd name="connsiteY27" fmla="*/ 3124202 h 5164013"/>
              <a:gd name="connsiteX28" fmla="*/ 325458 w 7273186"/>
              <a:gd name="connsiteY28" fmla="*/ 3124202 h 5164013"/>
              <a:gd name="connsiteX29" fmla="*/ 20657 w 7273186"/>
              <a:gd name="connsiteY29" fmla="*/ 2895602 h 5164013"/>
              <a:gd name="connsiteX30" fmla="*/ 20656 w 7273186"/>
              <a:gd name="connsiteY30" fmla="*/ 2514602 h 5164013"/>
              <a:gd name="connsiteX31" fmla="*/ 249256 w 7273186"/>
              <a:gd name="connsiteY31" fmla="*/ 2286002 h 5164013"/>
              <a:gd name="connsiteX32" fmla="*/ 1544656 w 7273186"/>
              <a:gd name="connsiteY32" fmla="*/ 2286002 h 5164013"/>
              <a:gd name="connsiteX33" fmla="*/ 1633994 w 7273186"/>
              <a:gd name="connsiteY33" fmla="*/ 2052146 h 5164013"/>
              <a:gd name="connsiteX34" fmla="*/ 1620856 w 7273186"/>
              <a:gd name="connsiteY34" fmla="*/ 1143002 h 5164013"/>
              <a:gd name="connsiteX35" fmla="*/ 1849456 w 7273186"/>
              <a:gd name="connsiteY35" fmla="*/ 838202 h 5164013"/>
              <a:gd name="connsiteX36" fmla="*/ 1849456 w 7273186"/>
              <a:gd name="connsiteY36" fmla="*/ 685802 h 5164013"/>
              <a:gd name="connsiteX37" fmla="*/ 1773256 w 7273186"/>
              <a:gd name="connsiteY37" fmla="*/ 457201 h 5164013"/>
              <a:gd name="connsiteX38" fmla="*/ 1773256 w 7273186"/>
              <a:gd name="connsiteY38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126056 w 7273186"/>
              <a:gd name="connsiteY9" fmla="*/ 2057401 h 5164013"/>
              <a:gd name="connsiteX10" fmla="*/ 5126056 w 7273186"/>
              <a:gd name="connsiteY10" fmla="*/ 2286001 h 5164013"/>
              <a:gd name="connsiteX11" fmla="*/ 7031056 w 7273186"/>
              <a:gd name="connsiteY11" fmla="*/ 2286001 h 5164013"/>
              <a:gd name="connsiteX12" fmla="*/ 7259656 w 7273186"/>
              <a:gd name="connsiteY12" fmla="*/ 2514601 h 5164013"/>
              <a:gd name="connsiteX13" fmla="*/ 7259656 w 7273186"/>
              <a:gd name="connsiteY13" fmla="*/ 2971801 h 5164013"/>
              <a:gd name="connsiteX14" fmla="*/ 7031056 w 7273186"/>
              <a:gd name="connsiteY14" fmla="*/ 3200401 h 5164013"/>
              <a:gd name="connsiteX15" fmla="*/ 5278457 w 7273186"/>
              <a:gd name="connsiteY15" fmla="*/ 3200401 h 5164013"/>
              <a:gd name="connsiteX16" fmla="*/ 5275828 w 7273186"/>
              <a:gd name="connsiteY16" fmla="*/ 3597167 h 5164013"/>
              <a:gd name="connsiteX17" fmla="*/ 5278457 w 7273186"/>
              <a:gd name="connsiteY17" fmla="*/ 4876801 h 5164013"/>
              <a:gd name="connsiteX18" fmla="*/ 5049857 w 7273186"/>
              <a:gd name="connsiteY18" fmla="*/ 5105402 h 5164013"/>
              <a:gd name="connsiteX19" fmla="*/ 2001857 w 7273186"/>
              <a:gd name="connsiteY19" fmla="*/ 5105402 h 5164013"/>
              <a:gd name="connsiteX20" fmla="*/ 1773257 w 7273186"/>
              <a:gd name="connsiteY20" fmla="*/ 4953002 h 5164013"/>
              <a:gd name="connsiteX21" fmla="*/ 1773257 w 7273186"/>
              <a:gd name="connsiteY21" fmla="*/ 4572002 h 5164013"/>
              <a:gd name="connsiteX22" fmla="*/ 1849457 w 7273186"/>
              <a:gd name="connsiteY22" fmla="*/ 4419602 h 5164013"/>
              <a:gd name="connsiteX23" fmla="*/ 1838946 w 7273186"/>
              <a:gd name="connsiteY23" fmla="*/ 4164725 h 5164013"/>
              <a:gd name="connsiteX24" fmla="*/ 1773257 w 7273186"/>
              <a:gd name="connsiteY24" fmla="*/ 4038602 h 5164013"/>
              <a:gd name="connsiteX25" fmla="*/ 1773257 w 7273186"/>
              <a:gd name="connsiteY25" fmla="*/ 3657602 h 5164013"/>
              <a:gd name="connsiteX26" fmla="*/ 1925658 w 7273186"/>
              <a:gd name="connsiteY26" fmla="*/ 3505202 h 5164013"/>
              <a:gd name="connsiteX27" fmla="*/ 1925658 w 7273186"/>
              <a:gd name="connsiteY27" fmla="*/ 3124202 h 5164013"/>
              <a:gd name="connsiteX28" fmla="*/ 325458 w 7273186"/>
              <a:gd name="connsiteY28" fmla="*/ 3124202 h 5164013"/>
              <a:gd name="connsiteX29" fmla="*/ 20657 w 7273186"/>
              <a:gd name="connsiteY29" fmla="*/ 2895602 h 5164013"/>
              <a:gd name="connsiteX30" fmla="*/ 20656 w 7273186"/>
              <a:gd name="connsiteY30" fmla="*/ 2514602 h 5164013"/>
              <a:gd name="connsiteX31" fmla="*/ 249256 w 7273186"/>
              <a:gd name="connsiteY31" fmla="*/ 2286002 h 5164013"/>
              <a:gd name="connsiteX32" fmla="*/ 1544656 w 7273186"/>
              <a:gd name="connsiteY32" fmla="*/ 2286002 h 5164013"/>
              <a:gd name="connsiteX33" fmla="*/ 1633994 w 7273186"/>
              <a:gd name="connsiteY33" fmla="*/ 2052146 h 5164013"/>
              <a:gd name="connsiteX34" fmla="*/ 1620856 w 7273186"/>
              <a:gd name="connsiteY34" fmla="*/ 1143002 h 5164013"/>
              <a:gd name="connsiteX35" fmla="*/ 1849456 w 7273186"/>
              <a:gd name="connsiteY35" fmla="*/ 838202 h 5164013"/>
              <a:gd name="connsiteX36" fmla="*/ 1849456 w 7273186"/>
              <a:gd name="connsiteY36" fmla="*/ 685802 h 5164013"/>
              <a:gd name="connsiteX37" fmla="*/ 1773256 w 7273186"/>
              <a:gd name="connsiteY37" fmla="*/ 457201 h 5164013"/>
              <a:gd name="connsiteX38" fmla="*/ 1773256 w 7273186"/>
              <a:gd name="connsiteY38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1260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3546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3546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3546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3546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3546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3546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3546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18288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849456 w 7273186"/>
              <a:gd name="connsiteY34" fmla="*/ 838202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773256 w 7273186"/>
              <a:gd name="connsiteY34" fmla="*/ 838201 h 5164013"/>
              <a:gd name="connsiteX35" fmla="*/ 1849456 w 7273186"/>
              <a:gd name="connsiteY35" fmla="*/ 685802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773256 w 7273186"/>
              <a:gd name="connsiteY34" fmla="*/ 838201 h 5164013"/>
              <a:gd name="connsiteX35" fmla="*/ 1773256 w 7273186"/>
              <a:gd name="connsiteY35" fmla="*/ 609601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773256 w 7273186"/>
              <a:gd name="connsiteY34" fmla="*/ 838201 h 5164013"/>
              <a:gd name="connsiteX35" fmla="*/ 1773256 w 7273186"/>
              <a:gd name="connsiteY35" fmla="*/ 609601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773256 w 7273186"/>
              <a:gd name="connsiteY34" fmla="*/ 838201 h 5164013"/>
              <a:gd name="connsiteX35" fmla="*/ 1773256 w 7273186"/>
              <a:gd name="connsiteY35" fmla="*/ 609601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752113 w 7273186"/>
              <a:gd name="connsiteY34" fmla="*/ 838201 h 5164013"/>
              <a:gd name="connsiteX35" fmla="*/ 1773256 w 7273186"/>
              <a:gd name="connsiteY35" fmla="*/ 609601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752113 w 7273186"/>
              <a:gd name="connsiteY34" fmla="*/ 838201 h 5164013"/>
              <a:gd name="connsiteX35" fmla="*/ 1773256 w 7273186"/>
              <a:gd name="connsiteY35" fmla="*/ 609601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752113 w 7273186"/>
              <a:gd name="connsiteY34" fmla="*/ 838201 h 5164013"/>
              <a:gd name="connsiteX35" fmla="*/ 1773256 w 7273186"/>
              <a:gd name="connsiteY35" fmla="*/ 609601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752113 w 7273186"/>
              <a:gd name="connsiteY34" fmla="*/ 838201 h 5164013"/>
              <a:gd name="connsiteX35" fmla="*/ 1773256 w 7273186"/>
              <a:gd name="connsiteY35" fmla="*/ 609601 h 5164013"/>
              <a:gd name="connsiteX36" fmla="*/ 1773256 w 7273186"/>
              <a:gd name="connsiteY36" fmla="*/ 457201 h 5164013"/>
              <a:gd name="connsiteX37" fmla="*/ 1773256 w 7273186"/>
              <a:gd name="connsiteY37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752113 w 7273186"/>
              <a:gd name="connsiteY34" fmla="*/ 838201 h 5164013"/>
              <a:gd name="connsiteX35" fmla="*/ 1773256 w 7273186"/>
              <a:gd name="connsiteY35" fmla="*/ 609601 h 5164013"/>
              <a:gd name="connsiteX36" fmla="*/ 1773256 w 7273186"/>
              <a:gd name="connsiteY36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752113 w 7273186"/>
              <a:gd name="connsiteY34" fmla="*/ 838201 h 5164013"/>
              <a:gd name="connsiteX35" fmla="*/ 1773256 w 7273186"/>
              <a:gd name="connsiteY35" fmla="*/ 609601 h 5164013"/>
              <a:gd name="connsiteX36" fmla="*/ 1773256 w 7273186"/>
              <a:gd name="connsiteY36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752113 w 7273186"/>
              <a:gd name="connsiteY34" fmla="*/ 838201 h 5164013"/>
              <a:gd name="connsiteX35" fmla="*/ 1773256 w 7273186"/>
              <a:gd name="connsiteY35" fmla="*/ 609601 h 5164013"/>
              <a:gd name="connsiteX36" fmla="*/ 1773256 w 7273186"/>
              <a:gd name="connsiteY36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773256 w 7273186"/>
              <a:gd name="connsiteY34" fmla="*/ 838201 h 5164013"/>
              <a:gd name="connsiteX35" fmla="*/ 1773256 w 7273186"/>
              <a:gd name="connsiteY35" fmla="*/ 609601 h 5164013"/>
              <a:gd name="connsiteX36" fmla="*/ 1773256 w 7273186"/>
              <a:gd name="connsiteY36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773256 w 7273186"/>
              <a:gd name="connsiteY34" fmla="*/ 914401 h 5164013"/>
              <a:gd name="connsiteX35" fmla="*/ 1773256 w 7273186"/>
              <a:gd name="connsiteY35" fmla="*/ 609601 h 5164013"/>
              <a:gd name="connsiteX36" fmla="*/ 1773256 w 7273186"/>
              <a:gd name="connsiteY36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773256 w 7273186"/>
              <a:gd name="connsiteY34" fmla="*/ 838201 h 5164013"/>
              <a:gd name="connsiteX35" fmla="*/ 1773256 w 7273186"/>
              <a:gd name="connsiteY35" fmla="*/ 609601 h 5164013"/>
              <a:gd name="connsiteX36" fmla="*/ 1773256 w 7273186"/>
              <a:gd name="connsiteY36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773256 w 7273186"/>
              <a:gd name="connsiteY34" fmla="*/ 838201 h 5164013"/>
              <a:gd name="connsiteX35" fmla="*/ 1773256 w 7273186"/>
              <a:gd name="connsiteY35" fmla="*/ 609601 h 5164013"/>
              <a:gd name="connsiteX36" fmla="*/ 1773256 w 7273186"/>
              <a:gd name="connsiteY36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143002 h 5164013"/>
              <a:gd name="connsiteX34" fmla="*/ 1773256 w 7273186"/>
              <a:gd name="connsiteY34" fmla="*/ 838201 h 5164013"/>
              <a:gd name="connsiteX35" fmla="*/ 1773256 w 7273186"/>
              <a:gd name="connsiteY35" fmla="*/ 609601 h 5164013"/>
              <a:gd name="connsiteX36" fmla="*/ 1773256 w 7273186"/>
              <a:gd name="connsiteY36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066801 h 5164013"/>
              <a:gd name="connsiteX34" fmla="*/ 1773256 w 7273186"/>
              <a:gd name="connsiteY34" fmla="*/ 838201 h 5164013"/>
              <a:gd name="connsiteX35" fmla="*/ 1773256 w 7273186"/>
              <a:gd name="connsiteY35" fmla="*/ 609601 h 5164013"/>
              <a:gd name="connsiteX36" fmla="*/ 1773256 w 7273186"/>
              <a:gd name="connsiteY36" fmla="*/ 152402 h 5164013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066801 h 5164013"/>
              <a:gd name="connsiteX34" fmla="*/ 1773256 w 7273186"/>
              <a:gd name="connsiteY34" fmla="*/ 838201 h 5164013"/>
              <a:gd name="connsiteX35" fmla="*/ 1773256 w 7273186"/>
              <a:gd name="connsiteY35" fmla="*/ 609601 h 5164013"/>
              <a:gd name="connsiteX36" fmla="*/ 1773256 w 7273186"/>
              <a:gd name="connsiteY36" fmla="*/ 152402 h 5164013"/>
              <a:gd name="connsiteX0" fmla="*/ 1773256 w 7273186"/>
              <a:gd name="connsiteY0" fmla="*/ 163595 h 5175206"/>
              <a:gd name="connsiteX1" fmla="*/ 2001856 w 7273186"/>
              <a:gd name="connsiteY1" fmla="*/ 11195 h 5175206"/>
              <a:gd name="connsiteX2" fmla="*/ 4897456 w 7273186"/>
              <a:gd name="connsiteY2" fmla="*/ 11193 h 5175206"/>
              <a:gd name="connsiteX3" fmla="*/ 5126056 w 7273186"/>
              <a:gd name="connsiteY3" fmla="*/ 239794 h 5175206"/>
              <a:gd name="connsiteX4" fmla="*/ 5126056 w 7273186"/>
              <a:gd name="connsiteY4" fmla="*/ 468394 h 5175206"/>
              <a:gd name="connsiteX5" fmla="*/ 5102408 w 7273186"/>
              <a:gd name="connsiteY5" fmla="*/ 707504 h 5175206"/>
              <a:gd name="connsiteX6" fmla="*/ 5126056 w 7273186"/>
              <a:gd name="connsiteY6" fmla="*/ 849394 h 5175206"/>
              <a:gd name="connsiteX7" fmla="*/ 5278456 w 7273186"/>
              <a:gd name="connsiteY7" fmla="*/ 1077994 h 5175206"/>
              <a:gd name="connsiteX8" fmla="*/ 5278456 w 7273186"/>
              <a:gd name="connsiteY8" fmla="*/ 2068594 h 5175206"/>
              <a:gd name="connsiteX9" fmla="*/ 5430856 w 7273186"/>
              <a:gd name="connsiteY9" fmla="*/ 2297194 h 5175206"/>
              <a:gd name="connsiteX10" fmla="*/ 7031056 w 7273186"/>
              <a:gd name="connsiteY10" fmla="*/ 2297194 h 5175206"/>
              <a:gd name="connsiteX11" fmla="*/ 7259656 w 7273186"/>
              <a:gd name="connsiteY11" fmla="*/ 2525794 h 5175206"/>
              <a:gd name="connsiteX12" fmla="*/ 7259656 w 7273186"/>
              <a:gd name="connsiteY12" fmla="*/ 2982994 h 5175206"/>
              <a:gd name="connsiteX13" fmla="*/ 7031056 w 7273186"/>
              <a:gd name="connsiteY13" fmla="*/ 3211594 h 5175206"/>
              <a:gd name="connsiteX14" fmla="*/ 5278457 w 7273186"/>
              <a:gd name="connsiteY14" fmla="*/ 3211594 h 5175206"/>
              <a:gd name="connsiteX15" fmla="*/ 5275828 w 7273186"/>
              <a:gd name="connsiteY15" fmla="*/ 3608360 h 5175206"/>
              <a:gd name="connsiteX16" fmla="*/ 5278457 w 7273186"/>
              <a:gd name="connsiteY16" fmla="*/ 4887994 h 5175206"/>
              <a:gd name="connsiteX17" fmla="*/ 5049857 w 7273186"/>
              <a:gd name="connsiteY17" fmla="*/ 5116595 h 5175206"/>
              <a:gd name="connsiteX18" fmla="*/ 2001857 w 7273186"/>
              <a:gd name="connsiteY18" fmla="*/ 5116595 h 5175206"/>
              <a:gd name="connsiteX19" fmla="*/ 1773257 w 7273186"/>
              <a:gd name="connsiteY19" fmla="*/ 4964195 h 5175206"/>
              <a:gd name="connsiteX20" fmla="*/ 1773257 w 7273186"/>
              <a:gd name="connsiteY20" fmla="*/ 4583195 h 5175206"/>
              <a:gd name="connsiteX21" fmla="*/ 1849457 w 7273186"/>
              <a:gd name="connsiteY21" fmla="*/ 4430795 h 5175206"/>
              <a:gd name="connsiteX22" fmla="*/ 1838946 w 7273186"/>
              <a:gd name="connsiteY22" fmla="*/ 4175918 h 5175206"/>
              <a:gd name="connsiteX23" fmla="*/ 1773257 w 7273186"/>
              <a:gd name="connsiteY23" fmla="*/ 4049795 h 5175206"/>
              <a:gd name="connsiteX24" fmla="*/ 1773257 w 7273186"/>
              <a:gd name="connsiteY24" fmla="*/ 3668795 h 5175206"/>
              <a:gd name="connsiteX25" fmla="*/ 1925658 w 7273186"/>
              <a:gd name="connsiteY25" fmla="*/ 3516395 h 5175206"/>
              <a:gd name="connsiteX26" fmla="*/ 1925658 w 7273186"/>
              <a:gd name="connsiteY26" fmla="*/ 3135395 h 5175206"/>
              <a:gd name="connsiteX27" fmla="*/ 325458 w 7273186"/>
              <a:gd name="connsiteY27" fmla="*/ 3135395 h 5175206"/>
              <a:gd name="connsiteX28" fmla="*/ 20657 w 7273186"/>
              <a:gd name="connsiteY28" fmla="*/ 2906795 h 5175206"/>
              <a:gd name="connsiteX29" fmla="*/ 20656 w 7273186"/>
              <a:gd name="connsiteY29" fmla="*/ 2525795 h 5175206"/>
              <a:gd name="connsiteX30" fmla="*/ 249256 w 7273186"/>
              <a:gd name="connsiteY30" fmla="*/ 2297195 h 5175206"/>
              <a:gd name="connsiteX31" fmla="*/ 1544656 w 7273186"/>
              <a:gd name="connsiteY31" fmla="*/ 2297195 h 5175206"/>
              <a:gd name="connsiteX32" fmla="*/ 1633994 w 7273186"/>
              <a:gd name="connsiteY32" fmla="*/ 2063339 h 5175206"/>
              <a:gd name="connsiteX33" fmla="*/ 1620856 w 7273186"/>
              <a:gd name="connsiteY33" fmla="*/ 1077994 h 5175206"/>
              <a:gd name="connsiteX34" fmla="*/ 1773256 w 7273186"/>
              <a:gd name="connsiteY34" fmla="*/ 849394 h 5175206"/>
              <a:gd name="connsiteX35" fmla="*/ 1773256 w 7273186"/>
              <a:gd name="connsiteY35" fmla="*/ 620794 h 5175206"/>
              <a:gd name="connsiteX36" fmla="*/ 1773256 w 7273186"/>
              <a:gd name="connsiteY36" fmla="*/ 163595 h 5175206"/>
              <a:gd name="connsiteX0" fmla="*/ 1773256 w 7273186"/>
              <a:gd name="connsiteY0" fmla="*/ 152402 h 5164013"/>
              <a:gd name="connsiteX1" fmla="*/ 2001856 w 7273186"/>
              <a:gd name="connsiteY1" fmla="*/ 2 h 5164013"/>
              <a:gd name="connsiteX2" fmla="*/ 4897456 w 7273186"/>
              <a:gd name="connsiteY2" fmla="*/ 0 h 5164013"/>
              <a:gd name="connsiteX3" fmla="*/ 5126056 w 7273186"/>
              <a:gd name="connsiteY3" fmla="*/ 228601 h 5164013"/>
              <a:gd name="connsiteX4" fmla="*/ 5126056 w 7273186"/>
              <a:gd name="connsiteY4" fmla="*/ 457201 h 5164013"/>
              <a:gd name="connsiteX5" fmla="*/ 5102408 w 7273186"/>
              <a:gd name="connsiteY5" fmla="*/ 696311 h 5164013"/>
              <a:gd name="connsiteX6" fmla="*/ 5126056 w 7273186"/>
              <a:gd name="connsiteY6" fmla="*/ 838201 h 5164013"/>
              <a:gd name="connsiteX7" fmla="*/ 5278456 w 7273186"/>
              <a:gd name="connsiteY7" fmla="*/ 1066801 h 5164013"/>
              <a:gd name="connsiteX8" fmla="*/ 5278456 w 7273186"/>
              <a:gd name="connsiteY8" fmla="*/ 2057401 h 5164013"/>
              <a:gd name="connsiteX9" fmla="*/ 5430856 w 7273186"/>
              <a:gd name="connsiteY9" fmla="*/ 2286001 h 5164013"/>
              <a:gd name="connsiteX10" fmla="*/ 7031056 w 7273186"/>
              <a:gd name="connsiteY10" fmla="*/ 2286001 h 5164013"/>
              <a:gd name="connsiteX11" fmla="*/ 7259656 w 7273186"/>
              <a:gd name="connsiteY11" fmla="*/ 2514601 h 5164013"/>
              <a:gd name="connsiteX12" fmla="*/ 7259656 w 7273186"/>
              <a:gd name="connsiteY12" fmla="*/ 2971801 h 5164013"/>
              <a:gd name="connsiteX13" fmla="*/ 7031056 w 7273186"/>
              <a:gd name="connsiteY13" fmla="*/ 3200401 h 5164013"/>
              <a:gd name="connsiteX14" fmla="*/ 5278457 w 7273186"/>
              <a:gd name="connsiteY14" fmla="*/ 3200401 h 5164013"/>
              <a:gd name="connsiteX15" fmla="*/ 5275828 w 7273186"/>
              <a:gd name="connsiteY15" fmla="*/ 3597167 h 5164013"/>
              <a:gd name="connsiteX16" fmla="*/ 5278457 w 7273186"/>
              <a:gd name="connsiteY16" fmla="*/ 4876801 h 5164013"/>
              <a:gd name="connsiteX17" fmla="*/ 5049857 w 7273186"/>
              <a:gd name="connsiteY17" fmla="*/ 5105402 h 5164013"/>
              <a:gd name="connsiteX18" fmla="*/ 2001857 w 7273186"/>
              <a:gd name="connsiteY18" fmla="*/ 5105402 h 5164013"/>
              <a:gd name="connsiteX19" fmla="*/ 1773257 w 7273186"/>
              <a:gd name="connsiteY19" fmla="*/ 4953002 h 5164013"/>
              <a:gd name="connsiteX20" fmla="*/ 1773257 w 7273186"/>
              <a:gd name="connsiteY20" fmla="*/ 4572002 h 5164013"/>
              <a:gd name="connsiteX21" fmla="*/ 1849457 w 7273186"/>
              <a:gd name="connsiteY21" fmla="*/ 4419602 h 5164013"/>
              <a:gd name="connsiteX22" fmla="*/ 1838946 w 7273186"/>
              <a:gd name="connsiteY22" fmla="*/ 4164725 h 5164013"/>
              <a:gd name="connsiteX23" fmla="*/ 1773257 w 7273186"/>
              <a:gd name="connsiteY23" fmla="*/ 4038602 h 5164013"/>
              <a:gd name="connsiteX24" fmla="*/ 1773257 w 7273186"/>
              <a:gd name="connsiteY24" fmla="*/ 3657602 h 5164013"/>
              <a:gd name="connsiteX25" fmla="*/ 1925658 w 7273186"/>
              <a:gd name="connsiteY25" fmla="*/ 3505202 h 5164013"/>
              <a:gd name="connsiteX26" fmla="*/ 1925658 w 7273186"/>
              <a:gd name="connsiteY26" fmla="*/ 3124202 h 5164013"/>
              <a:gd name="connsiteX27" fmla="*/ 325458 w 7273186"/>
              <a:gd name="connsiteY27" fmla="*/ 3124202 h 5164013"/>
              <a:gd name="connsiteX28" fmla="*/ 20657 w 7273186"/>
              <a:gd name="connsiteY28" fmla="*/ 2895602 h 5164013"/>
              <a:gd name="connsiteX29" fmla="*/ 20656 w 7273186"/>
              <a:gd name="connsiteY29" fmla="*/ 2514602 h 5164013"/>
              <a:gd name="connsiteX30" fmla="*/ 249256 w 7273186"/>
              <a:gd name="connsiteY30" fmla="*/ 2286002 h 5164013"/>
              <a:gd name="connsiteX31" fmla="*/ 1544656 w 7273186"/>
              <a:gd name="connsiteY31" fmla="*/ 2286002 h 5164013"/>
              <a:gd name="connsiteX32" fmla="*/ 1633994 w 7273186"/>
              <a:gd name="connsiteY32" fmla="*/ 2052146 h 5164013"/>
              <a:gd name="connsiteX33" fmla="*/ 1620856 w 7273186"/>
              <a:gd name="connsiteY33" fmla="*/ 1066801 h 5164013"/>
              <a:gd name="connsiteX34" fmla="*/ 1773256 w 7273186"/>
              <a:gd name="connsiteY34" fmla="*/ 838201 h 5164013"/>
              <a:gd name="connsiteX35" fmla="*/ 1773256 w 7273186"/>
              <a:gd name="connsiteY35" fmla="*/ 609601 h 5164013"/>
              <a:gd name="connsiteX36" fmla="*/ 1773256 w 7273186"/>
              <a:gd name="connsiteY36" fmla="*/ 152402 h 5164013"/>
              <a:gd name="connsiteX0" fmla="*/ 1773256 w 7273186"/>
              <a:gd name="connsiteY0" fmla="*/ 162714 h 5174325"/>
              <a:gd name="connsiteX1" fmla="*/ 2001856 w 7273186"/>
              <a:gd name="connsiteY1" fmla="*/ 10314 h 5174325"/>
              <a:gd name="connsiteX2" fmla="*/ 4897456 w 7273186"/>
              <a:gd name="connsiteY2" fmla="*/ 10312 h 5174325"/>
              <a:gd name="connsiteX3" fmla="*/ 5126056 w 7273186"/>
              <a:gd name="connsiteY3" fmla="*/ 238913 h 5174325"/>
              <a:gd name="connsiteX4" fmla="*/ 5126056 w 7273186"/>
              <a:gd name="connsiteY4" fmla="*/ 467513 h 5174325"/>
              <a:gd name="connsiteX5" fmla="*/ 5102408 w 7273186"/>
              <a:gd name="connsiteY5" fmla="*/ 706623 h 5174325"/>
              <a:gd name="connsiteX6" fmla="*/ 5126056 w 7273186"/>
              <a:gd name="connsiteY6" fmla="*/ 848513 h 5174325"/>
              <a:gd name="connsiteX7" fmla="*/ 5278456 w 7273186"/>
              <a:gd name="connsiteY7" fmla="*/ 1077113 h 5174325"/>
              <a:gd name="connsiteX8" fmla="*/ 5278456 w 7273186"/>
              <a:gd name="connsiteY8" fmla="*/ 2067713 h 5174325"/>
              <a:gd name="connsiteX9" fmla="*/ 5430856 w 7273186"/>
              <a:gd name="connsiteY9" fmla="*/ 2296313 h 5174325"/>
              <a:gd name="connsiteX10" fmla="*/ 7031056 w 7273186"/>
              <a:gd name="connsiteY10" fmla="*/ 2296313 h 5174325"/>
              <a:gd name="connsiteX11" fmla="*/ 7259656 w 7273186"/>
              <a:gd name="connsiteY11" fmla="*/ 2524913 h 5174325"/>
              <a:gd name="connsiteX12" fmla="*/ 7259656 w 7273186"/>
              <a:gd name="connsiteY12" fmla="*/ 2982113 h 5174325"/>
              <a:gd name="connsiteX13" fmla="*/ 7031056 w 7273186"/>
              <a:gd name="connsiteY13" fmla="*/ 3210713 h 5174325"/>
              <a:gd name="connsiteX14" fmla="*/ 5278457 w 7273186"/>
              <a:gd name="connsiteY14" fmla="*/ 3210713 h 5174325"/>
              <a:gd name="connsiteX15" fmla="*/ 5275828 w 7273186"/>
              <a:gd name="connsiteY15" fmla="*/ 3607479 h 5174325"/>
              <a:gd name="connsiteX16" fmla="*/ 5278457 w 7273186"/>
              <a:gd name="connsiteY16" fmla="*/ 4887113 h 5174325"/>
              <a:gd name="connsiteX17" fmla="*/ 5049857 w 7273186"/>
              <a:gd name="connsiteY17" fmla="*/ 5115714 h 5174325"/>
              <a:gd name="connsiteX18" fmla="*/ 2001857 w 7273186"/>
              <a:gd name="connsiteY18" fmla="*/ 5115714 h 5174325"/>
              <a:gd name="connsiteX19" fmla="*/ 1773257 w 7273186"/>
              <a:gd name="connsiteY19" fmla="*/ 4963314 h 5174325"/>
              <a:gd name="connsiteX20" fmla="*/ 1773257 w 7273186"/>
              <a:gd name="connsiteY20" fmla="*/ 4582314 h 5174325"/>
              <a:gd name="connsiteX21" fmla="*/ 1849457 w 7273186"/>
              <a:gd name="connsiteY21" fmla="*/ 4429914 h 5174325"/>
              <a:gd name="connsiteX22" fmla="*/ 1838946 w 7273186"/>
              <a:gd name="connsiteY22" fmla="*/ 4175037 h 5174325"/>
              <a:gd name="connsiteX23" fmla="*/ 1773257 w 7273186"/>
              <a:gd name="connsiteY23" fmla="*/ 4048914 h 5174325"/>
              <a:gd name="connsiteX24" fmla="*/ 1773257 w 7273186"/>
              <a:gd name="connsiteY24" fmla="*/ 3667914 h 5174325"/>
              <a:gd name="connsiteX25" fmla="*/ 1925658 w 7273186"/>
              <a:gd name="connsiteY25" fmla="*/ 3515514 h 5174325"/>
              <a:gd name="connsiteX26" fmla="*/ 1925658 w 7273186"/>
              <a:gd name="connsiteY26" fmla="*/ 3134514 h 5174325"/>
              <a:gd name="connsiteX27" fmla="*/ 325458 w 7273186"/>
              <a:gd name="connsiteY27" fmla="*/ 3134514 h 5174325"/>
              <a:gd name="connsiteX28" fmla="*/ 20657 w 7273186"/>
              <a:gd name="connsiteY28" fmla="*/ 2905914 h 5174325"/>
              <a:gd name="connsiteX29" fmla="*/ 20656 w 7273186"/>
              <a:gd name="connsiteY29" fmla="*/ 2524914 h 5174325"/>
              <a:gd name="connsiteX30" fmla="*/ 249256 w 7273186"/>
              <a:gd name="connsiteY30" fmla="*/ 2296314 h 5174325"/>
              <a:gd name="connsiteX31" fmla="*/ 1544656 w 7273186"/>
              <a:gd name="connsiteY31" fmla="*/ 2296314 h 5174325"/>
              <a:gd name="connsiteX32" fmla="*/ 1633994 w 7273186"/>
              <a:gd name="connsiteY32" fmla="*/ 2062458 h 5174325"/>
              <a:gd name="connsiteX33" fmla="*/ 1620856 w 7273186"/>
              <a:gd name="connsiteY33" fmla="*/ 1077113 h 5174325"/>
              <a:gd name="connsiteX34" fmla="*/ 1773256 w 7273186"/>
              <a:gd name="connsiteY34" fmla="*/ 848513 h 5174325"/>
              <a:gd name="connsiteX35" fmla="*/ 1773256 w 7273186"/>
              <a:gd name="connsiteY35" fmla="*/ 619913 h 5174325"/>
              <a:gd name="connsiteX36" fmla="*/ 1773256 w 7273186"/>
              <a:gd name="connsiteY36" fmla="*/ 162714 h 517432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467073 h 5173885"/>
              <a:gd name="connsiteX5" fmla="*/ 5102408 w 7273186"/>
              <a:gd name="connsiteY5" fmla="*/ 706183 h 5173885"/>
              <a:gd name="connsiteX6" fmla="*/ 5126056 w 7273186"/>
              <a:gd name="connsiteY6" fmla="*/ 848073 h 5173885"/>
              <a:gd name="connsiteX7" fmla="*/ 5278456 w 7273186"/>
              <a:gd name="connsiteY7" fmla="*/ 1076673 h 5173885"/>
              <a:gd name="connsiteX8" fmla="*/ 5278456 w 7273186"/>
              <a:gd name="connsiteY8" fmla="*/ 2067273 h 5173885"/>
              <a:gd name="connsiteX9" fmla="*/ 5430856 w 7273186"/>
              <a:gd name="connsiteY9" fmla="*/ 2295873 h 5173885"/>
              <a:gd name="connsiteX10" fmla="*/ 7031056 w 7273186"/>
              <a:gd name="connsiteY10" fmla="*/ 2295873 h 5173885"/>
              <a:gd name="connsiteX11" fmla="*/ 7259656 w 7273186"/>
              <a:gd name="connsiteY11" fmla="*/ 2524473 h 5173885"/>
              <a:gd name="connsiteX12" fmla="*/ 7259656 w 7273186"/>
              <a:gd name="connsiteY12" fmla="*/ 2981673 h 5173885"/>
              <a:gd name="connsiteX13" fmla="*/ 7031056 w 7273186"/>
              <a:gd name="connsiteY13" fmla="*/ 3210273 h 5173885"/>
              <a:gd name="connsiteX14" fmla="*/ 5278457 w 7273186"/>
              <a:gd name="connsiteY14" fmla="*/ 3210273 h 5173885"/>
              <a:gd name="connsiteX15" fmla="*/ 5275828 w 7273186"/>
              <a:gd name="connsiteY15" fmla="*/ 3607039 h 5173885"/>
              <a:gd name="connsiteX16" fmla="*/ 5278457 w 7273186"/>
              <a:gd name="connsiteY16" fmla="*/ 4886673 h 5173885"/>
              <a:gd name="connsiteX17" fmla="*/ 5049857 w 7273186"/>
              <a:gd name="connsiteY17" fmla="*/ 5115274 h 5173885"/>
              <a:gd name="connsiteX18" fmla="*/ 2001857 w 7273186"/>
              <a:gd name="connsiteY18" fmla="*/ 5115274 h 5173885"/>
              <a:gd name="connsiteX19" fmla="*/ 1773257 w 7273186"/>
              <a:gd name="connsiteY19" fmla="*/ 4962874 h 5173885"/>
              <a:gd name="connsiteX20" fmla="*/ 1773257 w 7273186"/>
              <a:gd name="connsiteY20" fmla="*/ 4581874 h 5173885"/>
              <a:gd name="connsiteX21" fmla="*/ 1849457 w 7273186"/>
              <a:gd name="connsiteY21" fmla="*/ 4429474 h 5173885"/>
              <a:gd name="connsiteX22" fmla="*/ 1838946 w 7273186"/>
              <a:gd name="connsiteY22" fmla="*/ 4174597 h 5173885"/>
              <a:gd name="connsiteX23" fmla="*/ 1773257 w 7273186"/>
              <a:gd name="connsiteY23" fmla="*/ 4048474 h 5173885"/>
              <a:gd name="connsiteX24" fmla="*/ 1773257 w 7273186"/>
              <a:gd name="connsiteY24" fmla="*/ 3667474 h 5173885"/>
              <a:gd name="connsiteX25" fmla="*/ 1925658 w 7273186"/>
              <a:gd name="connsiteY25" fmla="*/ 3515074 h 5173885"/>
              <a:gd name="connsiteX26" fmla="*/ 1925658 w 7273186"/>
              <a:gd name="connsiteY26" fmla="*/ 3134074 h 5173885"/>
              <a:gd name="connsiteX27" fmla="*/ 325458 w 7273186"/>
              <a:gd name="connsiteY27" fmla="*/ 3134074 h 5173885"/>
              <a:gd name="connsiteX28" fmla="*/ 20657 w 7273186"/>
              <a:gd name="connsiteY28" fmla="*/ 2905474 h 5173885"/>
              <a:gd name="connsiteX29" fmla="*/ 20656 w 7273186"/>
              <a:gd name="connsiteY29" fmla="*/ 2524474 h 5173885"/>
              <a:gd name="connsiteX30" fmla="*/ 249256 w 7273186"/>
              <a:gd name="connsiteY30" fmla="*/ 2295874 h 5173885"/>
              <a:gd name="connsiteX31" fmla="*/ 1544656 w 7273186"/>
              <a:gd name="connsiteY31" fmla="*/ 2295874 h 5173885"/>
              <a:gd name="connsiteX32" fmla="*/ 1633994 w 7273186"/>
              <a:gd name="connsiteY32" fmla="*/ 2062018 h 5173885"/>
              <a:gd name="connsiteX33" fmla="*/ 1620856 w 7273186"/>
              <a:gd name="connsiteY33" fmla="*/ 1076673 h 5173885"/>
              <a:gd name="connsiteX34" fmla="*/ 1773256 w 7273186"/>
              <a:gd name="connsiteY34" fmla="*/ 848073 h 5173885"/>
              <a:gd name="connsiteX35" fmla="*/ 1773256 w 7273186"/>
              <a:gd name="connsiteY35" fmla="*/ 619473 h 5173885"/>
              <a:gd name="connsiteX36" fmla="*/ 1773256 w 7273186"/>
              <a:gd name="connsiteY36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467073 h 5173885"/>
              <a:gd name="connsiteX5" fmla="*/ 5102408 w 7273186"/>
              <a:gd name="connsiteY5" fmla="*/ 706183 h 5173885"/>
              <a:gd name="connsiteX6" fmla="*/ 5126056 w 7273186"/>
              <a:gd name="connsiteY6" fmla="*/ 848073 h 5173885"/>
              <a:gd name="connsiteX7" fmla="*/ 5278456 w 7273186"/>
              <a:gd name="connsiteY7" fmla="*/ 1076673 h 5173885"/>
              <a:gd name="connsiteX8" fmla="*/ 5278456 w 7273186"/>
              <a:gd name="connsiteY8" fmla="*/ 2067273 h 5173885"/>
              <a:gd name="connsiteX9" fmla="*/ 5430856 w 7273186"/>
              <a:gd name="connsiteY9" fmla="*/ 2295873 h 5173885"/>
              <a:gd name="connsiteX10" fmla="*/ 7031056 w 7273186"/>
              <a:gd name="connsiteY10" fmla="*/ 2295873 h 5173885"/>
              <a:gd name="connsiteX11" fmla="*/ 7259656 w 7273186"/>
              <a:gd name="connsiteY11" fmla="*/ 2524473 h 5173885"/>
              <a:gd name="connsiteX12" fmla="*/ 7259656 w 7273186"/>
              <a:gd name="connsiteY12" fmla="*/ 2981673 h 5173885"/>
              <a:gd name="connsiteX13" fmla="*/ 7031056 w 7273186"/>
              <a:gd name="connsiteY13" fmla="*/ 3210273 h 5173885"/>
              <a:gd name="connsiteX14" fmla="*/ 5354656 w 7273186"/>
              <a:gd name="connsiteY14" fmla="*/ 3210273 h 5173885"/>
              <a:gd name="connsiteX15" fmla="*/ 5275828 w 7273186"/>
              <a:gd name="connsiteY15" fmla="*/ 3607039 h 5173885"/>
              <a:gd name="connsiteX16" fmla="*/ 5278457 w 7273186"/>
              <a:gd name="connsiteY16" fmla="*/ 4886673 h 5173885"/>
              <a:gd name="connsiteX17" fmla="*/ 5049857 w 7273186"/>
              <a:gd name="connsiteY17" fmla="*/ 5115274 h 5173885"/>
              <a:gd name="connsiteX18" fmla="*/ 2001857 w 7273186"/>
              <a:gd name="connsiteY18" fmla="*/ 5115274 h 5173885"/>
              <a:gd name="connsiteX19" fmla="*/ 1773257 w 7273186"/>
              <a:gd name="connsiteY19" fmla="*/ 4962874 h 5173885"/>
              <a:gd name="connsiteX20" fmla="*/ 1773257 w 7273186"/>
              <a:gd name="connsiteY20" fmla="*/ 4581874 h 5173885"/>
              <a:gd name="connsiteX21" fmla="*/ 1849457 w 7273186"/>
              <a:gd name="connsiteY21" fmla="*/ 4429474 h 5173885"/>
              <a:gd name="connsiteX22" fmla="*/ 1838946 w 7273186"/>
              <a:gd name="connsiteY22" fmla="*/ 4174597 h 5173885"/>
              <a:gd name="connsiteX23" fmla="*/ 1773257 w 7273186"/>
              <a:gd name="connsiteY23" fmla="*/ 4048474 h 5173885"/>
              <a:gd name="connsiteX24" fmla="*/ 1773257 w 7273186"/>
              <a:gd name="connsiteY24" fmla="*/ 3667474 h 5173885"/>
              <a:gd name="connsiteX25" fmla="*/ 1925658 w 7273186"/>
              <a:gd name="connsiteY25" fmla="*/ 3515074 h 5173885"/>
              <a:gd name="connsiteX26" fmla="*/ 1925658 w 7273186"/>
              <a:gd name="connsiteY26" fmla="*/ 3134074 h 5173885"/>
              <a:gd name="connsiteX27" fmla="*/ 325458 w 7273186"/>
              <a:gd name="connsiteY27" fmla="*/ 3134074 h 5173885"/>
              <a:gd name="connsiteX28" fmla="*/ 20657 w 7273186"/>
              <a:gd name="connsiteY28" fmla="*/ 2905474 h 5173885"/>
              <a:gd name="connsiteX29" fmla="*/ 20656 w 7273186"/>
              <a:gd name="connsiteY29" fmla="*/ 2524474 h 5173885"/>
              <a:gd name="connsiteX30" fmla="*/ 249256 w 7273186"/>
              <a:gd name="connsiteY30" fmla="*/ 2295874 h 5173885"/>
              <a:gd name="connsiteX31" fmla="*/ 1544656 w 7273186"/>
              <a:gd name="connsiteY31" fmla="*/ 2295874 h 5173885"/>
              <a:gd name="connsiteX32" fmla="*/ 1633994 w 7273186"/>
              <a:gd name="connsiteY32" fmla="*/ 2062018 h 5173885"/>
              <a:gd name="connsiteX33" fmla="*/ 1620856 w 7273186"/>
              <a:gd name="connsiteY33" fmla="*/ 1076673 h 5173885"/>
              <a:gd name="connsiteX34" fmla="*/ 1773256 w 7273186"/>
              <a:gd name="connsiteY34" fmla="*/ 848073 h 5173885"/>
              <a:gd name="connsiteX35" fmla="*/ 1773256 w 7273186"/>
              <a:gd name="connsiteY35" fmla="*/ 619473 h 5173885"/>
              <a:gd name="connsiteX36" fmla="*/ 1773256 w 7273186"/>
              <a:gd name="connsiteY36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467073 h 5173885"/>
              <a:gd name="connsiteX5" fmla="*/ 5102408 w 7273186"/>
              <a:gd name="connsiteY5" fmla="*/ 706183 h 5173885"/>
              <a:gd name="connsiteX6" fmla="*/ 5126056 w 7273186"/>
              <a:gd name="connsiteY6" fmla="*/ 848073 h 5173885"/>
              <a:gd name="connsiteX7" fmla="*/ 5278456 w 7273186"/>
              <a:gd name="connsiteY7" fmla="*/ 1076673 h 5173885"/>
              <a:gd name="connsiteX8" fmla="*/ 5278456 w 7273186"/>
              <a:gd name="connsiteY8" fmla="*/ 2067273 h 5173885"/>
              <a:gd name="connsiteX9" fmla="*/ 5430856 w 7273186"/>
              <a:gd name="connsiteY9" fmla="*/ 2295873 h 5173885"/>
              <a:gd name="connsiteX10" fmla="*/ 7031056 w 7273186"/>
              <a:gd name="connsiteY10" fmla="*/ 2295873 h 5173885"/>
              <a:gd name="connsiteX11" fmla="*/ 7259656 w 7273186"/>
              <a:gd name="connsiteY11" fmla="*/ 2524473 h 5173885"/>
              <a:gd name="connsiteX12" fmla="*/ 7259656 w 7273186"/>
              <a:gd name="connsiteY12" fmla="*/ 2981673 h 5173885"/>
              <a:gd name="connsiteX13" fmla="*/ 7031056 w 7273186"/>
              <a:gd name="connsiteY13" fmla="*/ 3210273 h 5173885"/>
              <a:gd name="connsiteX14" fmla="*/ 5354656 w 7273186"/>
              <a:gd name="connsiteY14" fmla="*/ 3210273 h 5173885"/>
              <a:gd name="connsiteX15" fmla="*/ 5275828 w 7273186"/>
              <a:gd name="connsiteY15" fmla="*/ 3607039 h 5173885"/>
              <a:gd name="connsiteX16" fmla="*/ 5278457 w 7273186"/>
              <a:gd name="connsiteY16" fmla="*/ 4886673 h 5173885"/>
              <a:gd name="connsiteX17" fmla="*/ 5049857 w 7273186"/>
              <a:gd name="connsiteY17" fmla="*/ 5115274 h 5173885"/>
              <a:gd name="connsiteX18" fmla="*/ 2001857 w 7273186"/>
              <a:gd name="connsiteY18" fmla="*/ 5115274 h 5173885"/>
              <a:gd name="connsiteX19" fmla="*/ 1773257 w 7273186"/>
              <a:gd name="connsiteY19" fmla="*/ 4962874 h 5173885"/>
              <a:gd name="connsiteX20" fmla="*/ 1773257 w 7273186"/>
              <a:gd name="connsiteY20" fmla="*/ 4581874 h 5173885"/>
              <a:gd name="connsiteX21" fmla="*/ 1849457 w 7273186"/>
              <a:gd name="connsiteY21" fmla="*/ 4429474 h 5173885"/>
              <a:gd name="connsiteX22" fmla="*/ 1838946 w 7273186"/>
              <a:gd name="connsiteY22" fmla="*/ 4174597 h 5173885"/>
              <a:gd name="connsiteX23" fmla="*/ 1773257 w 7273186"/>
              <a:gd name="connsiteY23" fmla="*/ 4048474 h 5173885"/>
              <a:gd name="connsiteX24" fmla="*/ 1773257 w 7273186"/>
              <a:gd name="connsiteY24" fmla="*/ 3667474 h 5173885"/>
              <a:gd name="connsiteX25" fmla="*/ 1925658 w 7273186"/>
              <a:gd name="connsiteY25" fmla="*/ 3515074 h 5173885"/>
              <a:gd name="connsiteX26" fmla="*/ 1925658 w 7273186"/>
              <a:gd name="connsiteY26" fmla="*/ 3134074 h 5173885"/>
              <a:gd name="connsiteX27" fmla="*/ 325458 w 7273186"/>
              <a:gd name="connsiteY27" fmla="*/ 3134074 h 5173885"/>
              <a:gd name="connsiteX28" fmla="*/ 20657 w 7273186"/>
              <a:gd name="connsiteY28" fmla="*/ 2905474 h 5173885"/>
              <a:gd name="connsiteX29" fmla="*/ 20656 w 7273186"/>
              <a:gd name="connsiteY29" fmla="*/ 2524474 h 5173885"/>
              <a:gd name="connsiteX30" fmla="*/ 249256 w 7273186"/>
              <a:gd name="connsiteY30" fmla="*/ 2295874 h 5173885"/>
              <a:gd name="connsiteX31" fmla="*/ 1544656 w 7273186"/>
              <a:gd name="connsiteY31" fmla="*/ 2295874 h 5173885"/>
              <a:gd name="connsiteX32" fmla="*/ 1633994 w 7273186"/>
              <a:gd name="connsiteY32" fmla="*/ 2062018 h 5173885"/>
              <a:gd name="connsiteX33" fmla="*/ 1620856 w 7273186"/>
              <a:gd name="connsiteY33" fmla="*/ 1076673 h 5173885"/>
              <a:gd name="connsiteX34" fmla="*/ 1773256 w 7273186"/>
              <a:gd name="connsiteY34" fmla="*/ 848073 h 5173885"/>
              <a:gd name="connsiteX35" fmla="*/ 1773256 w 7273186"/>
              <a:gd name="connsiteY35" fmla="*/ 619473 h 5173885"/>
              <a:gd name="connsiteX36" fmla="*/ 1773256 w 7273186"/>
              <a:gd name="connsiteY36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467073 h 5173885"/>
              <a:gd name="connsiteX5" fmla="*/ 5102408 w 7273186"/>
              <a:gd name="connsiteY5" fmla="*/ 706183 h 5173885"/>
              <a:gd name="connsiteX6" fmla="*/ 5126056 w 7273186"/>
              <a:gd name="connsiteY6" fmla="*/ 848073 h 5173885"/>
              <a:gd name="connsiteX7" fmla="*/ 5278456 w 7273186"/>
              <a:gd name="connsiteY7" fmla="*/ 1076673 h 5173885"/>
              <a:gd name="connsiteX8" fmla="*/ 5278456 w 7273186"/>
              <a:gd name="connsiteY8" fmla="*/ 2067273 h 5173885"/>
              <a:gd name="connsiteX9" fmla="*/ 5430856 w 7273186"/>
              <a:gd name="connsiteY9" fmla="*/ 2295873 h 5173885"/>
              <a:gd name="connsiteX10" fmla="*/ 7031056 w 7273186"/>
              <a:gd name="connsiteY10" fmla="*/ 2295873 h 5173885"/>
              <a:gd name="connsiteX11" fmla="*/ 7259656 w 7273186"/>
              <a:gd name="connsiteY11" fmla="*/ 2524473 h 5173885"/>
              <a:gd name="connsiteX12" fmla="*/ 7259656 w 7273186"/>
              <a:gd name="connsiteY12" fmla="*/ 2981673 h 5173885"/>
              <a:gd name="connsiteX13" fmla="*/ 7031056 w 7273186"/>
              <a:gd name="connsiteY13" fmla="*/ 3210273 h 5173885"/>
              <a:gd name="connsiteX14" fmla="*/ 5354656 w 7273186"/>
              <a:gd name="connsiteY14" fmla="*/ 3210273 h 5173885"/>
              <a:gd name="connsiteX15" fmla="*/ 5275828 w 7273186"/>
              <a:gd name="connsiteY15" fmla="*/ 3607039 h 5173885"/>
              <a:gd name="connsiteX16" fmla="*/ 5278457 w 7273186"/>
              <a:gd name="connsiteY16" fmla="*/ 4886673 h 5173885"/>
              <a:gd name="connsiteX17" fmla="*/ 5049857 w 7273186"/>
              <a:gd name="connsiteY17" fmla="*/ 5115274 h 5173885"/>
              <a:gd name="connsiteX18" fmla="*/ 2001857 w 7273186"/>
              <a:gd name="connsiteY18" fmla="*/ 5115274 h 5173885"/>
              <a:gd name="connsiteX19" fmla="*/ 1773257 w 7273186"/>
              <a:gd name="connsiteY19" fmla="*/ 4962874 h 5173885"/>
              <a:gd name="connsiteX20" fmla="*/ 1773257 w 7273186"/>
              <a:gd name="connsiteY20" fmla="*/ 4581874 h 5173885"/>
              <a:gd name="connsiteX21" fmla="*/ 1849457 w 7273186"/>
              <a:gd name="connsiteY21" fmla="*/ 4429474 h 5173885"/>
              <a:gd name="connsiteX22" fmla="*/ 1838946 w 7273186"/>
              <a:gd name="connsiteY22" fmla="*/ 4174597 h 5173885"/>
              <a:gd name="connsiteX23" fmla="*/ 1773257 w 7273186"/>
              <a:gd name="connsiteY23" fmla="*/ 4048474 h 5173885"/>
              <a:gd name="connsiteX24" fmla="*/ 1773257 w 7273186"/>
              <a:gd name="connsiteY24" fmla="*/ 3667474 h 5173885"/>
              <a:gd name="connsiteX25" fmla="*/ 1925658 w 7273186"/>
              <a:gd name="connsiteY25" fmla="*/ 3515074 h 5173885"/>
              <a:gd name="connsiteX26" fmla="*/ 1925658 w 7273186"/>
              <a:gd name="connsiteY26" fmla="*/ 3134074 h 5173885"/>
              <a:gd name="connsiteX27" fmla="*/ 325458 w 7273186"/>
              <a:gd name="connsiteY27" fmla="*/ 3134074 h 5173885"/>
              <a:gd name="connsiteX28" fmla="*/ 20657 w 7273186"/>
              <a:gd name="connsiteY28" fmla="*/ 2905474 h 5173885"/>
              <a:gd name="connsiteX29" fmla="*/ 20656 w 7273186"/>
              <a:gd name="connsiteY29" fmla="*/ 2524474 h 5173885"/>
              <a:gd name="connsiteX30" fmla="*/ 249256 w 7273186"/>
              <a:gd name="connsiteY30" fmla="*/ 2295874 h 5173885"/>
              <a:gd name="connsiteX31" fmla="*/ 1544656 w 7273186"/>
              <a:gd name="connsiteY31" fmla="*/ 2295874 h 5173885"/>
              <a:gd name="connsiteX32" fmla="*/ 1633994 w 7273186"/>
              <a:gd name="connsiteY32" fmla="*/ 2062018 h 5173885"/>
              <a:gd name="connsiteX33" fmla="*/ 1620856 w 7273186"/>
              <a:gd name="connsiteY33" fmla="*/ 1076673 h 5173885"/>
              <a:gd name="connsiteX34" fmla="*/ 1773256 w 7273186"/>
              <a:gd name="connsiteY34" fmla="*/ 848073 h 5173885"/>
              <a:gd name="connsiteX35" fmla="*/ 1773256 w 7273186"/>
              <a:gd name="connsiteY35" fmla="*/ 619473 h 5173885"/>
              <a:gd name="connsiteX36" fmla="*/ 1773256 w 7273186"/>
              <a:gd name="connsiteY36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467073 h 5173885"/>
              <a:gd name="connsiteX5" fmla="*/ 5102408 w 7273186"/>
              <a:gd name="connsiteY5" fmla="*/ 706183 h 5173885"/>
              <a:gd name="connsiteX6" fmla="*/ 5126056 w 7273186"/>
              <a:gd name="connsiteY6" fmla="*/ 848073 h 5173885"/>
              <a:gd name="connsiteX7" fmla="*/ 5278456 w 7273186"/>
              <a:gd name="connsiteY7" fmla="*/ 1076673 h 5173885"/>
              <a:gd name="connsiteX8" fmla="*/ 5278456 w 7273186"/>
              <a:gd name="connsiteY8" fmla="*/ 2067273 h 5173885"/>
              <a:gd name="connsiteX9" fmla="*/ 5430856 w 7273186"/>
              <a:gd name="connsiteY9" fmla="*/ 2295873 h 5173885"/>
              <a:gd name="connsiteX10" fmla="*/ 7031056 w 7273186"/>
              <a:gd name="connsiteY10" fmla="*/ 2295873 h 5173885"/>
              <a:gd name="connsiteX11" fmla="*/ 7259656 w 7273186"/>
              <a:gd name="connsiteY11" fmla="*/ 2524473 h 5173885"/>
              <a:gd name="connsiteX12" fmla="*/ 7259656 w 7273186"/>
              <a:gd name="connsiteY12" fmla="*/ 2981673 h 5173885"/>
              <a:gd name="connsiteX13" fmla="*/ 7031056 w 7273186"/>
              <a:gd name="connsiteY13" fmla="*/ 3210273 h 5173885"/>
              <a:gd name="connsiteX14" fmla="*/ 5354656 w 7273186"/>
              <a:gd name="connsiteY14" fmla="*/ 3210273 h 5173885"/>
              <a:gd name="connsiteX15" fmla="*/ 5275828 w 7273186"/>
              <a:gd name="connsiteY15" fmla="*/ 3607039 h 5173885"/>
              <a:gd name="connsiteX16" fmla="*/ 5278457 w 7273186"/>
              <a:gd name="connsiteY16" fmla="*/ 4886673 h 5173885"/>
              <a:gd name="connsiteX17" fmla="*/ 5049857 w 7273186"/>
              <a:gd name="connsiteY17" fmla="*/ 5115274 h 5173885"/>
              <a:gd name="connsiteX18" fmla="*/ 2001857 w 7273186"/>
              <a:gd name="connsiteY18" fmla="*/ 5115274 h 5173885"/>
              <a:gd name="connsiteX19" fmla="*/ 1773257 w 7273186"/>
              <a:gd name="connsiteY19" fmla="*/ 4962874 h 5173885"/>
              <a:gd name="connsiteX20" fmla="*/ 1773257 w 7273186"/>
              <a:gd name="connsiteY20" fmla="*/ 4581874 h 5173885"/>
              <a:gd name="connsiteX21" fmla="*/ 1849457 w 7273186"/>
              <a:gd name="connsiteY21" fmla="*/ 4429474 h 5173885"/>
              <a:gd name="connsiteX22" fmla="*/ 1838946 w 7273186"/>
              <a:gd name="connsiteY22" fmla="*/ 4174597 h 5173885"/>
              <a:gd name="connsiteX23" fmla="*/ 1773257 w 7273186"/>
              <a:gd name="connsiteY23" fmla="*/ 4048474 h 5173885"/>
              <a:gd name="connsiteX24" fmla="*/ 1773257 w 7273186"/>
              <a:gd name="connsiteY24" fmla="*/ 3667474 h 5173885"/>
              <a:gd name="connsiteX25" fmla="*/ 1925658 w 7273186"/>
              <a:gd name="connsiteY25" fmla="*/ 3515074 h 5173885"/>
              <a:gd name="connsiteX26" fmla="*/ 1849456 w 7273186"/>
              <a:gd name="connsiteY26" fmla="*/ 3134073 h 5173885"/>
              <a:gd name="connsiteX27" fmla="*/ 325458 w 7273186"/>
              <a:gd name="connsiteY27" fmla="*/ 3134074 h 5173885"/>
              <a:gd name="connsiteX28" fmla="*/ 20657 w 7273186"/>
              <a:gd name="connsiteY28" fmla="*/ 2905474 h 5173885"/>
              <a:gd name="connsiteX29" fmla="*/ 20656 w 7273186"/>
              <a:gd name="connsiteY29" fmla="*/ 2524474 h 5173885"/>
              <a:gd name="connsiteX30" fmla="*/ 249256 w 7273186"/>
              <a:gd name="connsiteY30" fmla="*/ 2295874 h 5173885"/>
              <a:gd name="connsiteX31" fmla="*/ 1544656 w 7273186"/>
              <a:gd name="connsiteY31" fmla="*/ 2295874 h 5173885"/>
              <a:gd name="connsiteX32" fmla="*/ 1633994 w 7273186"/>
              <a:gd name="connsiteY32" fmla="*/ 2062018 h 5173885"/>
              <a:gd name="connsiteX33" fmla="*/ 1620856 w 7273186"/>
              <a:gd name="connsiteY33" fmla="*/ 1076673 h 5173885"/>
              <a:gd name="connsiteX34" fmla="*/ 1773256 w 7273186"/>
              <a:gd name="connsiteY34" fmla="*/ 848073 h 5173885"/>
              <a:gd name="connsiteX35" fmla="*/ 1773256 w 7273186"/>
              <a:gd name="connsiteY35" fmla="*/ 619473 h 5173885"/>
              <a:gd name="connsiteX36" fmla="*/ 1773256 w 7273186"/>
              <a:gd name="connsiteY36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467073 h 5173885"/>
              <a:gd name="connsiteX5" fmla="*/ 5102408 w 7273186"/>
              <a:gd name="connsiteY5" fmla="*/ 706183 h 5173885"/>
              <a:gd name="connsiteX6" fmla="*/ 5126056 w 7273186"/>
              <a:gd name="connsiteY6" fmla="*/ 848073 h 5173885"/>
              <a:gd name="connsiteX7" fmla="*/ 5278456 w 7273186"/>
              <a:gd name="connsiteY7" fmla="*/ 1076673 h 5173885"/>
              <a:gd name="connsiteX8" fmla="*/ 5278456 w 7273186"/>
              <a:gd name="connsiteY8" fmla="*/ 2067273 h 5173885"/>
              <a:gd name="connsiteX9" fmla="*/ 5430856 w 7273186"/>
              <a:gd name="connsiteY9" fmla="*/ 2295873 h 5173885"/>
              <a:gd name="connsiteX10" fmla="*/ 7031056 w 7273186"/>
              <a:gd name="connsiteY10" fmla="*/ 2295873 h 5173885"/>
              <a:gd name="connsiteX11" fmla="*/ 7259656 w 7273186"/>
              <a:gd name="connsiteY11" fmla="*/ 2524473 h 5173885"/>
              <a:gd name="connsiteX12" fmla="*/ 7259656 w 7273186"/>
              <a:gd name="connsiteY12" fmla="*/ 2981673 h 5173885"/>
              <a:gd name="connsiteX13" fmla="*/ 7031056 w 7273186"/>
              <a:gd name="connsiteY13" fmla="*/ 3210273 h 5173885"/>
              <a:gd name="connsiteX14" fmla="*/ 5354656 w 7273186"/>
              <a:gd name="connsiteY14" fmla="*/ 3210273 h 5173885"/>
              <a:gd name="connsiteX15" fmla="*/ 5275828 w 7273186"/>
              <a:gd name="connsiteY15" fmla="*/ 3607039 h 5173885"/>
              <a:gd name="connsiteX16" fmla="*/ 5278457 w 7273186"/>
              <a:gd name="connsiteY16" fmla="*/ 4886673 h 5173885"/>
              <a:gd name="connsiteX17" fmla="*/ 5049857 w 7273186"/>
              <a:gd name="connsiteY17" fmla="*/ 5115274 h 5173885"/>
              <a:gd name="connsiteX18" fmla="*/ 2001857 w 7273186"/>
              <a:gd name="connsiteY18" fmla="*/ 5115274 h 5173885"/>
              <a:gd name="connsiteX19" fmla="*/ 1773257 w 7273186"/>
              <a:gd name="connsiteY19" fmla="*/ 4962874 h 5173885"/>
              <a:gd name="connsiteX20" fmla="*/ 1773257 w 7273186"/>
              <a:gd name="connsiteY20" fmla="*/ 4581874 h 5173885"/>
              <a:gd name="connsiteX21" fmla="*/ 1849457 w 7273186"/>
              <a:gd name="connsiteY21" fmla="*/ 4429474 h 5173885"/>
              <a:gd name="connsiteX22" fmla="*/ 1838946 w 7273186"/>
              <a:gd name="connsiteY22" fmla="*/ 4174597 h 5173885"/>
              <a:gd name="connsiteX23" fmla="*/ 1773257 w 7273186"/>
              <a:gd name="connsiteY23" fmla="*/ 4048474 h 5173885"/>
              <a:gd name="connsiteX24" fmla="*/ 1773257 w 7273186"/>
              <a:gd name="connsiteY24" fmla="*/ 3667474 h 5173885"/>
              <a:gd name="connsiteX25" fmla="*/ 1925658 w 7273186"/>
              <a:gd name="connsiteY25" fmla="*/ 3515074 h 5173885"/>
              <a:gd name="connsiteX26" fmla="*/ 1925656 w 7273186"/>
              <a:gd name="connsiteY26" fmla="*/ 3134073 h 5173885"/>
              <a:gd name="connsiteX27" fmla="*/ 325458 w 7273186"/>
              <a:gd name="connsiteY27" fmla="*/ 3134074 h 5173885"/>
              <a:gd name="connsiteX28" fmla="*/ 20657 w 7273186"/>
              <a:gd name="connsiteY28" fmla="*/ 2905474 h 5173885"/>
              <a:gd name="connsiteX29" fmla="*/ 20656 w 7273186"/>
              <a:gd name="connsiteY29" fmla="*/ 2524474 h 5173885"/>
              <a:gd name="connsiteX30" fmla="*/ 249256 w 7273186"/>
              <a:gd name="connsiteY30" fmla="*/ 2295874 h 5173885"/>
              <a:gd name="connsiteX31" fmla="*/ 1544656 w 7273186"/>
              <a:gd name="connsiteY31" fmla="*/ 2295874 h 5173885"/>
              <a:gd name="connsiteX32" fmla="*/ 1633994 w 7273186"/>
              <a:gd name="connsiteY32" fmla="*/ 2062018 h 5173885"/>
              <a:gd name="connsiteX33" fmla="*/ 1620856 w 7273186"/>
              <a:gd name="connsiteY33" fmla="*/ 1076673 h 5173885"/>
              <a:gd name="connsiteX34" fmla="*/ 1773256 w 7273186"/>
              <a:gd name="connsiteY34" fmla="*/ 848073 h 5173885"/>
              <a:gd name="connsiteX35" fmla="*/ 1773256 w 7273186"/>
              <a:gd name="connsiteY35" fmla="*/ 619473 h 5173885"/>
              <a:gd name="connsiteX36" fmla="*/ 1773256 w 7273186"/>
              <a:gd name="connsiteY36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467073 h 5173885"/>
              <a:gd name="connsiteX5" fmla="*/ 5102408 w 7273186"/>
              <a:gd name="connsiteY5" fmla="*/ 706183 h 5173885"/>
              <a:gd name="connsiteX6" fmla="*/ 5126056 w 7273186"/>
              <a:gd name="connsiteY6" fmla="*/ 848073 h 5173885"/>
              <a:gd name="connsiteX7" fmla="*/ 5278456 w 7273186"/>
              <a:gd name="connsiteY7" fmla="*/ 1076673 h 5173885"/>
              <a:gd name="connsiteX8" fmla="*/ 5278456 w 7273186"/>
              <a:gd name="connsiteY8" fmla="*/ 2067273 h 5173885"/>
              <a:gd name="connsiteX9" fmla="*/ 5430856 w 7273186"/>
              <a:gd name="connsiteY9" fmla="*/ 2295873 h 5173885"/>
              <a:gd name="connsiteX10" fmla="*/ 7031056 w 7273186"/>
              <a:gd name="connsiteY10" fmla="*/ 2295873 h 5173885"/>
              <a:gd name="connsiteX11" fmla="*/ 7259656 w 7273186"/>
              <a:gd name="connsiteY11" fmla="*/ 2524473 h 5173885"/>
              <a:gd name="connsiteX12" fmla="*/ 7259656 w 7273186"/>
              <a:gd name="connsiteY12" fmla="*/ 2981673 h 5173885"/>
              <a:gd name="connsiteX13" fmla="*/ 7031056 w 7273186"/>
              <a:gd name="connsiteY13" fmla="*/ 3210273 h 5173885"/>
              <a:gd name="connsiteX14" fmla="*/ 5354656 w 7273186"/>
              <a:gd name="connsiteY14" fmla="*/ 3210273 h 5173885"/>
              <a:gd name="connsiteX15" fmla="*/ 5275828 w 7273186"/>
              <a:gd name="connsiteY15" fmla="*/ 3607039 h 5173885"/>
              <a:gd name="connsiteX16" fmla="*/ 5278457 w 7273186"/>
              <a:gd name="connsiteY16" fmla="*/ 4886673 h 5173885"/>
              <a:gd name="connsiteX17" fmla="*/ 5049857 w 7273186"/>
              <a:gd name="connsiteY17" fmla="*/ 5115274 h 5173885"/>
              <a:gd name="connsiteX18" fmla="*/ 2001857 w 7273186"/>
              <a:gd name="connsiteY18" fmla="*/ 5115274 h 5173885"/>
              <a:gd name="connsiteX19" fmla="*/ 1773257 w 7273186"/>
              <a:gd name="connsiteY19" fmla="*/ 4962874 h 5173885"/>
              <a:gd name="connsiteX20" fmla="*/ 1773257 w 7273186"/>
              <a:gd name="connsiteY20" fmla="*/ 4581874 h 5173885"/>
              <a:gd name="connsiteX21" fmla="*/ 1849457 w 7273186"/>
              <a:gd name="connsiteY21" fmla="*/ 4429474 h 5173885"/>
              <a:gd name="connsiteX22" fmla="*/ 1838946 w 7273186"/>
              <a:gd name="connsiteY22" fmla="*/ 4174597 h 5173885"/>
              <a:gd name="connsiteX23" fmla="*/ 1773257 w 7273186"/>
              <a:gd name="connsiteY23" fmla="*/ 4048474 h 5173885"/>
              <a:gd name="connsiteX24" fmla="*/ 1773257 w 7273186"/>
              <a:gd name="connsiteY24" fmla="*/ 3667474 h 5173885"/>
              <a:gd name="connsiteX25" fmla="*/ 1925658 w 7273186"/>
              <a:gd name="connsiteY25" fmla="*/ 3515074 h 5173885"/>
              <a:gd name="connsiteX26" fmla="*/ 1849456 w 7273186"/>
              <a:gd name="connsiteY26" fmla="*/ 3134073 h 5173885"/>
              <a:gd name="connsiteX27" fmla="*/ 325458 w 7273186"/>
              <a:gd name="connsiteY27" fmla="*/ 3134074 h 5173885"/>
              <a:gd name="connsiteX28" fmla="*/ 20657 w 7273186"/>
              <a:gd name="connsiteY28" fmla="*/ 2905474 h 5173885"/>
              <a:gd name="connsiteX29" fmla="*/ 20656 w 7273186"/>
              <a:gd name="connsiteY29" fmla="*/ 2524474 h 5173885"/>
              <a:gd name="connsiteX30" fmla="*/ 249256 w 7273186"/>
              <a:gd name="connsiteY30" fmla="*/ 2295874 h 5173885"/>
              <a:gd name="connsiteX31" fmla="*/ 1544656 w 7273186"/>
              <a:gd name="connsiteY31" fmla="*/ 2295874 h 5173885"/>
              <a:gd name="connsiteX32" fmla="*/ 1633994 w 7273186"/>
              <a:gd name="connsiteY32" fmla="*/ 2062018 h 5173885"/>
              <a:gd name="connsiteX33" fmla="*/ 1620856 w 7273186"/>
              <a:gd name="connsiteY33" fmla="*/ 1076673 h 5173885"/>
              <a:gd name="connsiteX34" fmla="*/ 1773256 w 7273186"/>
              <a:gd name="connsiteY34" fmla="*/ 848073 h 5173885"/>
              <a:gd name="connsiteX35" fmla="*/ 1773256 w 7273186"/>
              <a:gd name="connsiteY35" fmla="*/ 619473 h 5173885"/>
              <a:gd name="connsiteX36" fmla="*/ 1773256 w 7273186"/>
              <a:gd name="connsiteY36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467073 h 5173885"/>
              <a:gd name="connsiteX5" fmla="*/ 5102408 w 7273186"/>
              <a:gd name="connsiteY5" fmla="*/ 706183 h 5173885"/>
              <a:gd name="connsiteX6" fmla="*/ 5126056 w 7273186"/>
              <a:gd name="connsiteY6" fmla="*/ 848073 h 5173885"/>
              <a:gd name="connsiteX7" fmla="*/ 5278456 w 7273186"/>
              <a:gd name="connsiteY7" fmla="*/ 1076673 h 5173885"/>
              <a:gd name="connsiteX8" fmla="*/ 5278456 w 7273186"/>
              <a:gd name="connsiteY8" fmla="*/ 2067273 h 5173885"/>
              <a:gd name="connsiteX9" fmla="*/ 5430856 w 7273186"/>
              <a:gd name="connsiteY9" fmla="*/ 2295873 h 5173885"/>
              <a:gd name="connsiteX10" fmla="*/ 7031056 w 7273186"/>
              <a:gd name="connsiteY10" fmla="*/ 2295873 h 5173885"/>
              <a:gd name="connsiteX11" fmla="*/ 7259656 w 7273186"/>
              <a:gd name="connsiteY11" fmla="*/ 2524473 h 5173885"/>
              <a:gd name="connsiteX12" fmla="*/ 7259656 w 7273186"/>
              <a:gd name="connsiteY12" fmla="*/ 2981673 h 5173885"/>
              <a:gd name="connsiteX13" fmla="*/ 7031056 w 7273186"/>
              <a:gd name="connsiteY13" fmla="*/ 3210273 h 5173885"/>
              <a:gd name="connsiteX14" fmla="*/ 5354656 w 7273186"/>
              <a:gd name="connsiteY14" fmla="*/ 3210273 h 5173885"/>
              <a:gd name="connsiteX15" fmla="*/ 5275828 w 7273186"/>
              <a:gd name="connsiteY15" fmla="*/ 3607039 h 5173885"/>
              <a:gd name="connsiteX16" fmla="*/ 5278457 w 7273186"/>
              <a:gd name="connsiteY16" fmla="*/ 4886673 h 5173885"/>
              <a:gd name="connsiteX17" fmla="*/ 5049857 w 7273186"/>
              <a:gd name="connsiteY17" fmla="*/ 5115274 h 5173885"/>
              <a:gd name="connsiteX18" fmla="*/ 2001857 w 7273186"/>
              <a:gd name="connsiteY18" fmla="*/ 5115274 h 5173885"/>
              <a:gd name="connsiteX19" fmla="*/ 1773257 w 7273186"/>
              <a:gd name="connsiteY19" fmla="*/ 4962874 h 5173885"/>
              <a:gd name="connsiteX20" fmla="*/ 1773257 w 7273186"/>
              <a:gd name="connsiteY20" fmla="*/ 4581874 h 5173885"/>
              <a:gd name="connsiteX21" fmla="*/ 1849457 w 7273186"/>
              <a:gd name="connsiteY21" fmla="*/ 4429474 h 5173885"/>
              <a:gd name="connsiteX22" fmla="*/ 1838946 w 7273186"/>
              <a:gd name="connsiteY22" fmla="*/ 4174597 h 5173885"/>
              <a:gd name="connsiteX23" fmla="*/ 1773257 w 7273186"/>
              <a:gd name="connsiteY23" fmla="*/ 4048474 h 5173885"/>
              <a:gd name="connsiteX24" fmla="*/ 1773257 w 7273186"/>
              <a:gd name="connsiteY24" fmla="*/ 3667474 h 5173885"/>
              <a:gd name="connsiteX25" fmla="*/ 1925658 w 7273186"/>
              <a:gd name="connsiteY25" fmla="*/ 3515074 h 5173885"/>
              <a:gd name="connsiteX26" fmla="*/ 1849456 w 7273186"/>
              <a:gd name="connsiteY26" fmla="*/ 3134073 h 5173885"/>
              <a:gd name="connsiteX27" fmla="*/ 325458 w 7273186"/>
              <a:gd name="connsiteY27" fmla="*/ 3134074 h 5173885"/>
              <a:gd name="connsiteX28" fmla="*/ 20657 w 7273186"/>
              <a:gd name="connsiteY28" fmla="*/ 2905474 h 5173885"/>
              <a:gd name="connsiteX29" fmla="*/ 20656 w 7273186"/>
              <a:gd name="connsiteY29" fmla="*/ 2524474 h 5173885"/>
              <a:gd name="connsiteX30" fmla="*/ 249256 w 7273186"/>
              <a:gd name="connsiteY30" fmla="*/ 2295874 h 5173885"/>
              <a:gd name="connsiteX31" fmla="*/ 1544656 w 7273186"/>
              <a:gd name="connsiteY31" fmla="*/ 2295874 h 5173885"/>
              <a:gd name="connsiteX32" fmla="*/ 1633994 w 7273186"/>
              <a:gd name="connsiteY32" fmla="*/ 2062018 h 5173885"/>
              <a:gd name="connsiteX33" fmla="*/ 1620856 w 7273186"/>
              <a:gd name="connsiteY33" fmla="*/ 1076673 h 5173885"/>
              <a:gd name="connsiteX34" fmla="*/ 1773256 w 7273186"/>
              <a:gd name="connsiteY34" fmla="*/ 848073 h 5173885"/>
              <a:gd name="connsiteX35" fmla="*/ 1773256 w 7273186"/>
              <a:gd name="connsiteY35" fmla="*/ 619473 h 5173885"/>
              <a:gd name="connsiteX36" fmla="*/ 1773256 w 7273186"/>
              <a:gd name="connsiteY36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467073 h 5173885"/>
              <a:gd name="connsiteX5" fmla="*/ 5102408 w 7273186"/>
              <a:gd name="connsiteY5" fmla="*/ 706183 h 5173885"/>
              <a:gd name="connsiteX6" fmla="*/ 5126056 w 7273186"/>
              <a:gd name="connsiteY6" fmla="*/ 848073 h 5173885"/>
              <a:gd name="connsiteX7" fmla="*/ 5278456 w 7273186"/>
              <a:gd name="connsiteY7" fmla="*/ 1076673 h 5173885"/>
              <a:gd name="connsiteX8" fmla="*/ 5278456 w 7273186"/>
              <a:gd name="connsiteY8" fmla="*/ 2067273 h 5173885"/>
              <a:gd name="connsiteX9" fmla="*/ 5430856 w 7273186"/>
              <a:gd name="connsiteY9" fmla="*/ 2295873 h 5173885"/>
              <a:gd name="connsiteX10" fmla="*/ 7031056 w 7273186"/>
              <a:gd name="connsiteY10" fmla="*/ 2295873 h 5173885"/>
              <a:gd name="connsiteX11" fmla="*/ 7259656 w 7273186"/>
              <a:gd name="connsiteY11" fmla="*/ 2524473 h 5173885"/>
              <a:gd name="connsiteX12" fmla="*/ 7259656 w 7273186"/>
              <a:gd name="connsiteY12" fmla="*/ 2981673 h 5173885"/>
              <a:gd name="connsiteX13" fmla="*/ 7031056 w 7273186"/>
              <a:gd name="connsiteY13" fmla="*/ 3210273 h 5173885"/>
              <a:gd name="connsiteX14" fmla="*/ 5354656 w 7273186"/>
              <a:gd name="connsiteY14" fmla="*/ 3210273 h 5173885"/>
              <a:gd name="connsiteX15" fmla="*/ 5275828 w 7273186"/>
              <a:gd name="connsiteY15" fmla="*/ 3607039 h 5173885"/>
              <a:gd name="connsiteX16" fmla="*/ 5278457 w 7273186"/>
              <a:gd name="connsiteY16" fmla="*/ 4886673 h 5173885"/>
              <a:gd name="connsiteX17" fmla="*/ 5049857 w 7273186"/>
              <a:gd name="connsiteY17" fmla="*/ 5115274 h 5173885"/>
              <a:gd name="connsiteX18" fmla="*/ 2001857 w 7273186"/>
              <a:gd name="connsiteY18" fmla="*/ 5115274 h 5173885"/>
              <a:gd name="connsiteX19" fmla="*/ 1773257 w 7273186"/>
              <a:gd name="connsiteY19" fmla="*/ 4962874 h 5173885"/>
              <a:gd name="connsiteX20" fmla="*/ 1773257 w 7273186"/>
              <a:gd name="connsiteY20" fmla="*/ 4581874 h 5173885"/>
              <a:gd name="connsiteX21" fmla="*/ 1849457 w 7273186"/>
              <a:gd name="connsiteY21" fmla="*/ 4429474 h 5173885"/>
              <a:gd name="connsiteX22" fmla="*/ 1838946 w 7273186"/>
              <a:gd name="connsiteY22" fmla="*/ 4174597 h 5173885"/>
              <a:gd name="connsiteX23" fmla="*/ 1773257 w 7273186"/>
              <a:gd name="connsiteY23" fmla="*/ 4048474 h 5173885"/>
              <a:gd name="connsiteX24" fmla="*/ 1773257 w 7273186"/>
              <a:gd name="connsiteY24" fmla="*/ 3667474 h 5173885"/>
              <a:gd name="connsiteX25" fmla="*/ 1925658 w 7273186"/>
              <a:gd name="connsiteY25" fmla="*/ 3515074 h 5173885"/>
              <a:gd name="connsiteX26" fmla="*/ 1849456 w 7273186"/>
              <a:gd name="connsiteY26" fmla="*/ 3134073 h 5173885"/>
              <a:gd name="connsiteX27" fmla="*/ 325458 w 7273186"/>
              <a:gd name="connsiteY27" fmla="*/ 3134074 h 5173885"/>
              <a:gd name="connsiteX28" fmla="*/ 20657 w 7273186"/>
              <a:gd name="connsiteY28" fmla="*/ 2905474 h 5173885"/>
              <a:gd name="connsiteX29" fmla="*/ 20656 w 7273186"/>
              <a:gd name="connsiteY29" fmla="*/ 2524474 h 5173885"/>
              <a:gd name="connsiteX30" fmla="*/ 249256 w 7273186"/>
              <a:gd name="connsiteY30" fmla="*/ 2295874 h 5173885"/>
              <a:gd name="connsiteX31" fmla="*/ 1544656 w 7273186"/>
              <a:gd name="connsiteY31" fmla="*/ 2295874 h 5173885"/>
              <a:gd name="connsiteX32" fmla="*/ 1633994 w 7273186"/>
              <a:gd name="connsiteY32" fmla="*/ 2062018 h 5173885"/>
              <a:gd name="connsiteX33" fmla="*/ 1620856 w 7273186"/>
              <a:gd name="connsiteY33" fmla="*/ 1076673 h 5173885"/>
              <a:gd name="connsiteX34" fmla="*/ 1773256 w 7273186"/>
              <a:gd name="connsiteY34" fmla="*/ 848073 h 5173885"/>
              <a:gd name="connsiteX35" fmla="*/ 1773256 w 7273186"/>
              <a:gd name="connsiteY35" fmla="*/ 619473 h 5173885"/>
              <a:gd name="connsiteX36" fmla="*/ 1773256 w 7273186"/>
              <a:gd name="connsiteY36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467073 h 5173885"/>
              <a:gd name="connsiteX5" fmla="*/ 5102408 w 7273186"/>
              <a:gd name="connsiteY5" fmla="*/ 706183 h 5173885"/>
              <a:gd name="connsiteX6" fmla="*/ 5126056 w 7273186"/>
              <a:gd name="connsiteY6" fmla="*/ 848073 h 5173885"/>
              <a:gd name="connsiteX7" fmla="*/ 5278456 w 7273186"/>
              <a:gd name="connsiteY7" fmla="*/ 1076673 h 5173885"/>
              <a:gd name="connsiteX8" fmla="*/ 5278456 w 7273186"/>
              <a:gd name="connsiteY8" fmla="*/ 2067273 h 5173885"/>
              <a:gd name="connsiteX9" fmla="*/ 5430856 w 7273186"/>
              <a:gd name="connsiteY9" fmla="*/ 2295873 h 5173885"/>
              <a:gd name="connsiteX10" fmla="*/ 7031056 w 7273186"/>
              <a:gd name="connsiteY10" fmla="*/ 2295873 h 5173885"/>
              <a:gd name="connsiteX11" fmla="*/ 7259656 w 7273186"/>
              <a:gd name="connsiteY11" fmla="*/ 2524473 h 5173885"/>
              <a:gd name="connsiteX12" fmla="*/ 7259656 w 7273186"/>
              <a:gd name="connsiteY12" fmla="*/ 2981673 h 5173885"/>
              <a:gd name="connsiteX13" fmla="*/ 7031056 w 7273186"/>
              <a:gd name="connsiteY13" fmla="*/ 3210273 h 5173885"/>
              <a:gd name="connsiteX14" fmla="*/ 5354656 w 7273186"/>
              <a:gd name="connsiteY14" fmla="*/ 3210273 h 5173885"/>
              <a:gd name="connsiteX15" fmla="*/ 5275828 w 7273186"/>
              <a:gd name="connsiteY15" fmla="*/ 3607039 h 5173885"/>
              <a:gd name="connsiteX16" fmla="*/ 5278457 w 7273186"/>
              <a:gd name="connsiteY16" fmla="*/ 4886673 h 5173885"/>
              <a:gd name="connsiteX17" fmla="*/ 5049857 w 7273186"/>
              <a:gd name="connsiteY17" fmla="*/ 5115274 h 5173885"/>
              <a:gd name="connsiteX18" fmla="*/ 2001857 w 7273186"/>
              <a:gd name="connsiteY18" fmla="*/ 5115274 h 5173885"/>
              <a:gd name="connsiteX19" fmla="*/ 1773257 w 7273186"/>
              <a:gd name="connsiteY19" fmla="*/ 4962874 h 5173885"/>
              <a:gd name="connsiteX20" fmla="*/ 1773257 w 7273186"/>
              <a:gd name="connsiteY20" fmla="*/ 4581874 h 5173885"/>
              <a:gd name="connsiteX21" fmla="*/ 1849457 w 7273186"/>
              <a:gd name="connsiteY21" fmla="*/ 4429474 h 5173885"/>
              <a:gd name="connsiteX22" fmla="*/ 1838946 w 7273186"/>
              <a:gd name="connsiteY22" fmla="*/ 4174597 h 5173885"/>
              <a:gd name="connsiteX23" fmla="*/ 1773257 w 7273186"/>
              <a:gd name="connsiteY23" fmla="*/ 4048474 h 5173885"/>
              <a:gd name="connsiteX24" fmla="*/ 1773257 w 7273186"/>
              <a:gd name="connsiteY24" fmla="*/ 3667474 h 5173885"/>
              <a:gd name="connsiteX25" fmla="*/ 1925658 w 7273186"/>
              <a:gd name="connsiteY25" fmla="*/ 3515074 h 5173885"/>
              <a:gd name="connsiteX26" fmla="*/ 1849456 w 7273186"/>
              <a:gd name="connsiteY26" fmla="*/ 3134073 h 5173885"/>
              <a:gd name="connsiteX27" fmla="*/ 325458 w 7273186"/>
              <a:gd name="connsiteY27" fmla="*/ 3134074 h 5173885"/>
              <a:gd name="connsiteX28" fmla="*/ 20657 w 7273186"/>
              <a:gd name="connsiteY28" fmla="*/ 2905474 h 5173885"/>
              <a:gd name="connsiteX29" fmla="*/ 20656 w 7273186"/>
              <a:gd name="connsiteY29" fmla="*/ 2524474 h 5173885"/>
              <a:gd name="connsiteX30" fmla="*/ 249256 w 7273186"/>
              <a:gd name="connsiteY30" fmla="*/ 2295874 h 5173885"/>
              <a:gd name="connsiteX31" fmla="*/ 1544656 w 7273186"/>
              <a:gd name="connsiteY31" fmla="*/ 2295874 h 5173885"/>
              <a:gd name="connsiteX32" fmla="*/ 1633994 w 7273186"/>
              <a:gd name="connsiteY32" fmla="*/ 2062018 h 5173885"/>
              <a:gd name="connsiteX33" fmla="*/ 1620856 w 7273186"/>
              <a:gd name="connsiteY33" fmla="*/ 1076673 h 5173885"/>
              <a:gd name="connsiteX34" fmla="*/ 1773256 w 7273186"/>
              <a:gd name="connsiteY34" fmla="*/ 848073 h 5173885"/>
              <a:gd name="connsiteX35" fmla="*/ 1773256 w 7273186"/>
              <a:gd name="connsiteY35" fmla="*/ 619473 h 5173885"/>
              <a:gd name="connsiteX36" fmla="*/ 1773256 w 7273186"/>
              <a:gd name="connsiteY36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467073 h 5173885"/>
              <a:gd name="connsiteX5" fmla="*/ 5102408 w 7273186"/>
              <a:gd name="connsiteY5" fmla="*/ 706183 h 5173885"/>
              <a:gd name="connsiteX6" fmla="*/ 5126056 w 7273186"/>
              <a:gd name="connsiteY6" fmla="*/ 848073 h 5173885"/>
              <a:gd name="connsiteX7" fmla="*/ 5278456 w 7273186"/>
              <a:gd name="connsiteY7" fmla="*/ 1076673 h 5173885"/>
              <a:gd name="connsiteX8" fmla="*/ 5278456 w 7273186"/>
              <a:gd name="connsiteY8" fmla="*/ 2067273 h 5173885"/>
              <a:gd name="connsiteX9" fmla="*/ 5430856 w 7273186"/>
              <a:gd name="connsiteY9" fmla="*/ 2295873 h 5173885"/>
              <a:gd name="connsiteX10" fmla="*/ 7031056 w 7273186"/>
              <a:gd name="connsiteY10" fmla="*/ 2295873 h 5173885"/>
              <a:gd name="connsiteX11" fmla="*/ 7259656 w 7273186"/>
              <a:gd name="connsiteY11" fmla="*/ 2524473 h 5173885"/>
              <a:gd name="connsiteX12" fmla="*/ 7259656 w 7273186"/>
              <a:gd name="connsiteY12" fmla="*/ 2981673 h 5173885"/>
              <a:gd name="connsiteX13" fmla="*/ 7031056 w 7273186"/>
              <a:gd name="connsiteY13" fmla="*/ 3210273 h 5173885"/>
              <a:gd name="connsiteX14" fmla="*/ 5354656 w 7273186"/>
              <a:gd name="connsiteY14" fmla="*/ 3210273 h 5173885"/>
              <a:gd name="connsiteX15" fmla="*/ 5275828 w 7273186"/>
              <a:gd name="connsiteY15" fmla="*/ 3607039 h 5173885"/>
              <a:gd name="connsiteX16" fmla="*/ 5278457 w 7273186"/>
              <a:gd name="connsiteY16" fmla="*/ 4886673 h 5173885"/>
              <a:gd name="connsiteX17" fmla="*/ 5049857 w 7273186"/>
              <a:gd name="connsiteY17" fmla="*/ 5115274 h 5173885"/>
              <a:gd name="connsiteX18" fmla="*/ 2001857 w 7273186"/>
              <a:gd name="connsiteY18" fmla="*/ 5115274 h 5173885"/>
              <a:gd name="connsiteX19" fmla="*/ 1773257 w 7273186"/>
              <a:gd name="connsiteY19" fmla="*/ 4962874 h 5173885"/>
              <a:gd name="connsiteX20" fmla="*/ 1773257 w 7273186"/>
              <a:gd name="connsiteY20" fmla="*/ 4581874 h 5173885"/>
              <a:gd name="connsiteX21" fmla="*/ 1849457 w 7273186"/>
              <a:gd name="connsiteY21" fmla="*/ 4429474 h 5173885"/>
              <a:gd name="connsiteX22" fmla="*/ 1838946 w 7273186"/>
              <a:gd name="connsiteY22" fmla="*/ 4174597 h 5173885"/>
              <a:gd name="connsiteX23" fmla="*/ 1773257 w 7273186"/>
              <a:gd name="connsiteY23" fmla="*/ 4048474 h 5173885"/>
              <a:gd name="connsiteX24" fmla="*/ 1773257 w 7273186"/>
              <a:gd name="connsiteY24" fmla="*/ 3667474 h 5173885"/>
              <a:gd name="connsiteX25" fmla="*/ 1925658 w 7273186"/>
              <a:gd name="connsiteY25" fmla="*/ 3515074 h 5173885"/>
              <a:gd name="connsiteX26" fmla="*/ 1849456 w 7273186"/>
              <a:gd name="connsiteY26" fmla="*/ 3134073 h 5173885"/>
              <a:gd name="connsiteX27" fmla="*/ 325458 w 7273186"/>
              <a:gd name="connsiteY27" fmla="*/ 3134074 h 5173885"/>
              <a:gd name="connsiteX28" fmla="*/ 20657 w 7273186"/>
              <a:gd name="connsiteY28" fmla="*/ 2905474 h 5173885"/>
              <a:gd name="connsiteX29" fmla="*/ 20656 w 7273186"/>
              <a:gd name="connsiteY29" fmla="*/ 2524474 h 5173885"/>
              <a:gd name="connsiteX30" fmla="*/ 249256 w 7273186"/>
              <a:gd name="connsiteY30" fmla="*/ 2295874 h 5173885"/>
              <a:gd name="connsiteX31" fmla="*/ 1544656 w 7273186"/>
              <a:gd name="connsiteY31" fmla="*/ 2295874 h 5173885"/>
              <a:gd name="connsiteX32" fmla="*/ 1633994 w 7273186"/>
              <a:gd name="connsiteY32" fmla="*/ 2062018 h 5173885"/>
              <a:gd name="connsiteX33" fmla="*/ 1620856 w 7273186"/>
              <a:gd name="connsiteY33" fmla="*/ 1076673 h 5173885"/>
              <a:gd name="connsiteX34" fmla="*/ 1773256 w 7273186"/>
              <a:gd name="connsiteY34" fmla="*/ 848073 h 5173885"/>
              <a:gd name="connsiteX35" fmla="*/ 1773256 w 7273186"/>
              <a:gd name="connsiteY35" fmla="*/ 619473 h 5173885"/>
              <a:gd name="connsiteX36" fmla="*/ 1773256 w 7273186"/>
              <a:gd name="connsiteY36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467073 h 5173885"/>
              <a:gd name="connsiteX5" fmla="*/ 5102408 w 7273186"/>
              <a:gd name="connsiteY5" fmla="*/ 706183 h 5173885"/>
              <a:gd name="connsiteX6" fmla="*/ 5126056 w 7273186"/>
              <a:gd name="connsiteY6" fmla="*/ 848073 h 5173885"/>
              <a:gd name="connsiteX7" fmla="*/ 5278456 w 7273186"/>
              <a:gd name="connsiteY7" fmla="*/ 1076673 h 5173885"/>
              <a:gd name="connsiteX8" fmla="*/ 5278456 w 7273186"/>
              <a:gd name="connsiteY8" fmla="*/ 2067273 h 5173885"/>
              <a:gd name="connsiteX9" fmla="*/ 5430856 w 7273186"/>
              <a:gd name="connsiteY9" fmla="*/ 2295873 h 5173885"/>
              <a:gd name="connsiteX10" fmla="*/ 7031056 w 7273186"/>
              <a:gd name="connsiteY10" fmla="*/ 2295873 h 5173885"/>
              <a:gd name="connsiteX11" fmla="*/ 7259656 w 7273186"/>
              <a:gd name="connsiteY11" fmla="*/ 2524473 h 5173885"/>
              <a:gd name="connsiteX12" fmla="*/ 7259656 w 7273186"/>
              <a:gd name="connsiteY12" fmla="*/ 2981673 h 5173885"/>
              <a:gd name="connsiteX13" fmla="*/ 7031056 w 7273186"/>
              <a:gd name="connsiteY13" fmla="*/ 3210273 h 5173885"/>
              <a:gd name="connsiteX14" fmla="*/ 5354656 w 7273186"/>
              <a:gd name="connsiteY14" fmla="*/ 3210273 h 5173885"/>
              <a:gd name="connsiteX15" fmla="*/ 5275828 w 7273186"/>
              <a:gd name="connsiteY15" fmla="*/ 3607039 h 5173885"/>
              <a:gd name="connsiteX16" fmla="*/ 5278457 w 7273186"/>
              <a:gd name="connsiteY16" fmla="*/ 4886673 h 5173885"/>
              <a:gd name="connsiteX17" fmla="*/ 5049857 w 7273186"/>
              <a:gd name="connsiteY17" fmla="*/ 5115274 h 5173885"/>
              <a:gd name="connsiteX18" fmla="*/ 2001857 w 7273186"/>
              <a:gd name="connsiteY18" fmla="*/ 5115274 h 5173885"/>
              <a:gd name="connsiteX19" fmla="*/ 1773257 w 7273186"/>
              <a:gd name="connsiteY19" fmla="*/ 4962874 h 5173885"/>
              <a:gd name="connsiteX20" fmla="*/ 1773257 w 7273186"/>
              <a:gd name="connsiteY20" fmla="*/ 4581874 h 5173885"/>
              <a:gd name="connsiteX21" fmla="*/ 1849457 w 7273186"/>
              <a:gd name="connsiteY21" fmla="*/ 4429474 h 5173885"/>
              <a:gd name="connsiteX22" fmla="*/ 1838946 w 7273186"/>
              <a:gd name="connsiteY22" fmla="*/ 4174597 h 5173885"/>
              <a:gd name="connsiteX23" fmla="*/ 1773257 w 7273186"/>
              <a:gd name="connsiteY23" fmla="*/ 4048474 h 5173885"/>
              <a:gd name="connsiteX24" fmla="*/ 1773257 w 7273186"/>
              <a:gd name="connsiteY24" fmla="*/ 3667474 h 5173885"/>
              <a:gd name="connsiteX25" fmla="*/ 1925658 w 7273186"/>
              <a:gd name="connsiteY25" fmla="*/ 3515074 h 5173885"/>
              <a:gd name="connsiteX26" fmla="*/ 1849456 w 7273186"/>
              <a:gd name="connsiteY26" fmla="*/ 3134073 h 5173885"/>
              <a:gd name="connsiteX27" fmla="*/ 325458 w 7273186"/>
              <a:gd name="connsiteY27" fmla="*/ 3134074 h 5173885"/>
              <a:gd name="connsiteX28" fmla="*/ 20657 w 7273186"/>
              <a:gd name="connsiteY28" fmla="*/ 2905474 h 5173885"/>
              <a:gd name="connsiteX29" fmla="*/ 20656 w 7273186"/>
              <a:gd name="connsiteY29" fmla="*/ 2524474 h 5173885"/>
              <a:gd name="connsiteX30" fmla="*/ 249256 w 7273186"/>
              <a:gd name="connsiteY30" fmla="*/ 2295874 h 5173885"/>
              <a:gd name="connsiteX31" fmla="*/ 1544656 w 7273186"/>
              <a:gd name="connsiteY31" fmla="*/ 2295874 h 5173885"/>
              <a:gd name="connsiteX32" fmla="*/ 1633994 w 7273186"/>
              <a:gd name="connsiteY32" fmla="*/ 2062018 h 5173885"/>
              <a:gd name="connsiteX33" fmla="*/ 1620856 w 7273186"/>
              <a:gd name="connsiteY33" fmla="*/ 1076673 h 5173885"/>
              <a:gd name="connsiteX34" fmla="*/ 1773256 w 7273186"/>
              <a:gd name="connsiteY34" fmla="*/ 848073 h 5173885"/>
              <a:gd name="connsiteX35" fmla="*/ 1773256 w 7273186"/>
              <a:gd name="connsiteY35" fmla="*/ 619473 h 5173885"/>
              <a:gd name="connsiteX36" fmla="*/ 1773256 w 7273186"/>
              <a:gd name="connsiteY36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467073 h 5173885"/>
              <a:gd name="connsiteX5" fmla="*/ 5102408 w 7273186"/>
              <a:gd name="connsiteY5" fmla="*/ 706183 h 5173885"/>
              <a:gd name="connsiteX6" fmla="*/ 5126056 w 7273186"/>
              <a:gd name="connsiteY6" fmla="*/ 848073 h 5173885"/>
              <a:gd name="connsiteX7" fmla="*/ 5278456 w 7273186"/>
              <a:gd name="connsiteY7" fmla="*/ 1076673 h 5173885"/>
              <a:gd name="connsiteX8" fmla="*/ 5278456 w 7273186"/>
              <a:gd name="connsiteY8" fmla="*/ 2067273 h 5173885"/>
              <a:gd name="connsiteX9" fmla="*/ 5430856 w 7273186"/>
              <a:gd name="connsiteY9" fmla="*/ 2295873 h 5173885"/>
              <a:gd name="connsiteX10" fmla="*/ 7031056 w 7273186"/>
              <a:gd name="connsiteY10" fmla="*/ 2295873 h 5173885"/>
              <a:gd name="connsiteX11" fmla="*/ 7259656 w 7273186"/>
              <a:gd name="connsiteY11" fmla="*/ 2524473 h 5173885"/>
              <a:gd name="connsiteX12" fmla="*/ 7259656 w 7273186"/>
              <a:gd name="connsiteY12" fmla="*/ 2981673 h 5173885"/>
              <a:gd name="connsiteX13" fmla="*/ 7031056 w 7273186"/>
              <a:gd name="connsiteY13" fmla="*/ 3210273 h 5173885"/>
              <a:gd name="connsiteX14" fmla="*/ 5354656 w 7273186"/>
              <a:gd name="connsiteY14" fmla="*/ 3210273 h 5173885"/>
              <a:gd name="connsiteX15" fmla="*/ 5275828 w 7273186"/>
              <a:gd name="connsiteY15" fmla="*/ 3607039 h 5173885"/>
              <a:gd name="connsiteX16" fmla="*/ 5278457 w 7273186"/>
              <a:gd name="connsiteY16" fmla="*/ 4886673 h 5173885"/>
              <a:gd name="connsiteX17" fmla="*/ 5049857 w 7273186"/>
              <a:gd name="connsiteY17" fmla="*/ 5115274 h 5173885"/>
              <a:gd name="connsiteX18" fmla="*/ 2001857 w 7273186"/>
              <a:gd name="connsiteY18" fmla="*/ 5115274 h 5173885"/>
              <a:gd name="connsiteX19" fmla="*/ 1773257 w 7273186"/>
              <a:gd name="connsiteY19" fmla="*/ 4962874 h 5173885"/>
              <a:gd name="connsiteX20" fmla="*/ 1773257 w 7273186"/>
              <a:gd name="connsiteY20" fmla="*/ 4581874 h 5173885"/>
              <a:gd name="connsiteX21" fmla="*/ 1849457 w 7273186"/>
              <a:gd name="connsiteY21" fmla="*/ 4429474 h 5173885"/>
              <a:gd name="connsiteX22" fmla="*/ 1838946 w 7273186"/>
              <a:gd name="connsiteY22" fmla="*/ 4174597 h 5173885"/>
              <a:gd name="connsiteX23" fmla="*/ 1773257 w 7273186"/>
              <a:gd name="connsiteY23" fmla="*/ 4048474 h 5173885"/>
              <a:gd name="connsiteX24" fmla="*/ 1773257 w 7273186"/>
              <a:gd name="connsiteY24" fmla="*/ 3667474 h 5173885"/>
              <a:gd name="connsiteX25" fmla="*/ 1925658 w 7273186"/>
              <a:gd name="connsiteY25" fmla="*/ 3515074 h 5173885"/>
              <a:gd name="connsiteX26" fmla="*/ 1925656 w 7273186"/>
              <a:gd name="connsiteY26" fmla="*/ 3134073 h 5173885"/>
              <a:gd name="connsiteX27" fmla="*/ 325458 w 7273186"/>
              <a:gd name="connsiteY27" fmla="*/ 3134074 h 5173885"/>
              <a:gd name="connsiteX28" fmla="*/ 20657 w 7273186"/>
              <a:gd name="connsiteY28" fmla="*/ 2905474 h 5173885"/>
              <a:gd name="connsiteX29" fmla="*/ 20656 w 7273186"/>
              <a:gd name="connsiteY29" fmla="*/ 2524474 h 5173885"/>
              <a:gd name="connsiteX30" fmla="*/ 249256 w 7273186"/>
              <a:gd name="connsiteY30" fmla="*/ 2295874 h 5173885"/>
              <a:gd name="connsiteX31" fmla="*/ 1544656 w 7273186"/>
              <a:gd name="connsiteY31" fmla="*/ 2295874 h 5173885"/>
              <a:gd name="connsiteX32" fmla="*/ 1633994 w 7273186"/>
              <a:gd name="connsiteY32" fmla="*/ 2062018 h 5173885"/>
              <a:gd name="connsiteX33" fmla="*/ 1620856 w 7273186"/>
              <a:gd name="connsiteY33" fmla="*/ 1076673 h 5173885"/>
              <a:gd name="connsiteX34" fmla="*/ 1773256 w 7273186"/>
              <a:gd name="connsiteY34" fmla="*/ 848073 h 5173885"/>
              <a:gd name="connsiteX35" fmla="*/ 1773256 w 7273186"/>
              <a:gd name="connsiteY35" fmla="*/ 619473 h 5173885"/>
              <a:gd name="connsiteX36" fmla="*/ 1773256 w 7273186"/>
              <a:gd name="connsiteY36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467073 h 5173885"/>
              <a:gd name="connsiteX5" fmla="*/ 5102408 w 7273186"/>
              <a:gd name="connsiteY5" fmla="*/ 706183 h 5173885"/>
              <a:gd name="connsiteX6" fmla="*/ 5126056 w 7273186"/>
              <a:gd name="connsiteY6" fmla="*/ 848073 h 5173885"/>
              <a:gd name="connsiteX7" fmla="*/ 5278456 w 7273186"/>
              <a:gd name="connsiteY7" fmla="*/ 1076673 h 5173885"/>
              <a:gd name="connsiteX8" fmla="*/ 5278456 w 7273186"/>
              <a:gd name="connsiteY8" fmla="*/ 2067273 h 5173885"/>
              <a:gd name="connsiteX9" fmla="*/ 5430856 w 7273186"/>
              <a:gd name="connsiteY9" fmla="*/ 2295873 h 5173885"/>
              <a:gd name="connsiteX10" fmla="*/ 7031056 w 7273186"/>
              <a:gd name="connsiteY10" fmla="*/ 2295873 h 5173885"/>
              <a:gd name="connsiteX11" fmla="*/ 7259656 w 7273186"/>
              <a:gd name="connsiteY11" fmla="*/ 2524473 h 5173885"/>
              <a:gd name="connsiteX12" fmla="*/ 7259656 w 7273186"/>
              <a:gd name="connsiteY12" fmla="*/ 2981673 h 5173885"/>
              <a:gd name="connsiteX13" fmla="*/ 7031056 w 7273186"/>
              <a:gd name="connsiteY13" fmla="*/ 3210273 h 5173885"/>
              <a:gd name="connsiteX14" fmla="*/ 5354656 w 7273186"/>
              <a:gd name="connsiteY14" fmla="*/ 3210273 h 5173885"/>
              <a:gd name="connsiteX15" fmla="*/ 5275828 w 7273186"/>
              <a:gd name="connsiteY15" fmla="*/ 3607039 h 5173885"/>
              <a:gd name="connsiteX16" fmla="*/ 5278457 w 7273186"/>
              <a:gd name="connsiteY16" fmla="*/ 4886673 h 5173885"/>
              <a:gd name="connsiteX17" fmla="*/ 5049857 w 7273186"/>
              <a:gd name="connsiteY17" fmla="*/ 5115274 h 5173885"/>
              <a:gd name="connsiteX18" fmla="*/ 2001857 w 7273186"/>
              <a:gd name="connsiteY18" fmla="*/ 5115274 h 5173885"/>
              <a:gd name="connsiteX19" fmla="*/ 1773257 w 7273186"/>
              <a:gd name="connsiteY19" fmla="*/ 4962874 h 5173885"/>
              <a:gd name="connsiteX20" fmla="*/ 1773257 w 7273186"/>
              <a:gd name="connsiteY20" fmla="*/ 4581874 h 5173885"/>
              <a:gd name="connsiteX21" fmla="*/ 1849457 w 7273186"/>
              <a:gd name="connsiteY21" fmla="*/ 4429474 h 5173885"/>
              <a:gd name="connsiteX22" fmla="*/ 1838946 w 7273186"/>
              <a:gd name="connsiteY22" fmla="*/ 4174597 h 5173885"/>
              <a:gd name="connsiteX23" fmla="*/ 1773257 w 7273186"/>
              <a:gd name="connsiteY23" fmla="*/ 4048474 h 5173885"/>
              <a:gd name="connsiteX24" fmla="*/ 1773257 w 7273186"/>
              <a:gd name="connsiteY24" fmla="*/ 3667474 h 5173885"/>
              <a:gd name="connsiteX25" fmla="*/ 1925658 w 7273186"/>
              <a:gd name="connsiteY25" fmla="*/ 3515074 h 5173885"/>
              <a:gd name="connsiteX26" fmla="*/ 2023627 w 7273186"/>
              <a:gd name="connsiteY26" fmla="*/ 3312203 h 5173885"/>
              <a:gd name="connsiteX27" fmla="*/ 1925656 w 7273186"/>
              <a:gd name="connsiteY27" fmla="*/ 3134073 h 5173885"/>
              <a:gd name="connsiteX28" fmla="*/ 325458 w 7273186"/>
              <a:gd name="connsiteY28" fmla="*/ 3134074 h 5173885"/>
              <a:gd name="connsiteX29" fmla="*/ 20657 w 7273186"/>
              <a:gd name="connsiteY29" fmla="*/ 2905474 h 5173885"/>
              <a:gd name="connsiteX30" fmla="*/ 20656 w 7273186"/>
              <a:gd name="connsiteY30" fmla="*/ 2524474 h 5173885"/>
              <a:gd name="connsiteX31" fmla="*/ 249256 w 7273186"/>
              <a:gd name="connsiteY31" fmla="*/ 2295874 h 5173885"/>
              <a:gd name="connsiteX32" fmla="*/ 1544656 w 7273186"/>
              <a:gd name="connsiteY32" fmla="*/ 2295874 h 5173885"/>
              <a:gd name="connsiteX33" fmla="*/ 1633994 w 7273186"/>
              <a:gd name="connsiteY33" fmla="*/ 2062018 h 5173885"/>
              <a:gd name="connsiteX34" fmla="*/ 1620856 w 7273186"/>
              <a:gd name="connsiteY34" fmla="*/ 1076673 h 5173885"/>
              <a:gd name="connsiteX35" fmla="*/ 1773256 w 7273186"/>
              <a:gd name="connsiteY35" fmla="*/ 848073 h 5173885"/>
              <a:gd name="connsiteX36" fmla="*/ 1773256 w 7273186"/>
              <a:gd name="connsiteY36" fmla="*/ 619473 h 5173885"/>
              <a:gd name="connsiteX37" fmla="*/ 1773256 w 7273186"/>
              <a:gd name="connsiteY37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467073 h 5173885"/>
              <a:gd name="connsiteX5" fmla="*/ 5102408 w 7273186"/>
              <a:gd name="connsiteY5" fmla="*/ 706183 h 5173885"/>
              <a:gd name="connsiteX6" fmla="*/ 5126056 w 7273186"/>
              <a:gd name="connsiteY6" fmla="*/ 848073 h 5173885"/>
              <a:gd name="connsiteX7" fmla="*/ 5278456 w 7273186"/>
              <a:gd name="connsiteY7" fmla="*/ 1076673 h 5173885"/>
              <a:gd name="connsiteX8" fmla="*/ 5278456 w 7273186"/>
              <a:gd name="connsiteY8" fmla="*/ 2067273 h 5173885"/>
              <a:gd name="connsiteX9" fmla="*/ 5430856 w 7273186"/>
              <a:gd name="connsiteY9" fmla="*/ 2295873 h 5173885"/>
              <a:gd name="connsiteX10" fmla="*/ 7031056 w 7273186"/>
              <a:gd name="connsiteY10" fmla="*/ 2295873 h 5173885"/>
              <a:gd name="connsiteX11" fmla="*/ 7259656 w 7273186"/>
              <a:gd name="connsiteY11" fmla="*/ 2524473 h 5173885"/>
              <a:gd name="connsiteX12" fmla="*/ 7259656 w 7273186"/>
              <a:gd name="connsiteY12" fmla="*/ 2981673 h 5173885"/>
              <a:gd name="connsiteX13" fmla="*/ 7031056 w 7273186"/>
              <a:gd name="connsiteY13" fmla="*/ 3210273 h 5173885"/>
              <a:gd name="connsiteX14" fmla="*/ 5354656 w 7273186"/>
              <a:gd name="connsiteY14" fmla="*/ 3210273 h 5173885"/>
              <a:gd name="connsiteX15" fmla="*/ 5275828 w 7273186"/>
              <a:gd name="connsiteY15" fmla="*/ 3607039 h 5173885"/>
              <a:gd name="connsiteX16" fmla="*/ 5278457 w 7273186"/>
              <a:gd name="connsiteY16" fmla="*/ 4886673 h 5173885"/>
              <a:gd name="connsiteX17" fmla="*/ 5049857 w 7273186"/>
              <a:gd name="connsiteY17" fmla="*/ 5115274 h 5173885"/>
              <a:gd name="connsiteX18" fmla="*/ 2001857 w 7273186"/>
              <a:gd name="connsiteY18" fmla="*/ 5115274 h 5173885"/>
              <a:gd name="connsiteX19" fmla="*/ 1773257 w 7273186"/>
              <a:gd name="connsiteY19" fmla="*/ 4962874 h 5173885"/>
              <a:gd name="connsiteX20" fmla="*/ 1773257 w 7273186"/>
              <a:gd name="connsiteY20" fmla="*/ 4581874 h 5173885"/>
              <a:gd name="connsiteX21" fmla="*/ 1849457 w 7273186"/>
              <a:gd name="connsiteY21" fmla="*/ 4429474 h 5173885"/>
              <a:gd name="connsiteX22" fmla="*/ 1838946 w 7273186"/>
              <a:gd name="connsiteY22" fmla="*/ 4174597 h 5173885"/>
              <a:gd name="connsiteX23" fmla="*/ 1773257 w 7273186"/>
              <a:gd name="connsiteY23" fmla="*/ 4048474 h 5173885"/>
              <a:gd name="connsiteX24" fmla="*/ 1773257 w 7273186"/>
              <a:gd name="connsiteY24" fmla="*/ 3667474 h 5173885"/>
              <a:gd name="connsiteX25" fmla="*/ 1925658 w 7273186"/>
              <a:gd name="connsiteY25" fmla="*/ 3515074 h 5173885"/>
              <a:gd name="connsiteX26" fmla="*/ 2001856 w 7273186"/>
              <a:gd name="connsiteY26" fmla="*/ 3362673 h 5173885"/>
              <a:gd name="connsiteX27" fmla="*/ 1925656 w 7273186"/>
              <a:gd name="connsiteY27" fmla="*/ 3134073 h 5173885"/>
              <a:gd name="connsiteX28" fmla="*/ 325458 w 7273186"/>
              <a:gd name="connsiteY28" fmla="*/ 3134074 h 5173885"/>
              <a:gd name="connsiteX29" fmla="*/ 20657 w 7273186"/>
              <a:gd name="connsiteY29" fmla="*/ 2905474 h 5173885"/>
              <a:gd name="connsiteX30" fmla="*/ 20656 w 7273186"/>
              <a:gd name="connsiteY30" fmla="*/ 2524474 h 5173885"/>
              <a:gd name="connsiteX31" fmla="*/ 249256 w 7273186"/>
              <a:gd name="connsiteY31" fmla="*/ 2295874 h 5173885"/>
              <a:gd name="connsiteX32" fmla="*/ 1544656 w 7273186"/>
              <a:gd name="connsiteY32" fmla="*/ 2295874 h 5173885"/>
              <a:gd name="connsiteX33" fmla="*/ 1633994 w 7273186"/>
              <a:gd name="connsiteY33" fmla="*/ 2062018 h 5173885"/>
              <a:gd name="connsiteX34" fmla="*/ 1620856 w 7273186"/>
              <a:gd name="connsiteY34" fmla="*/ 1076673 h 5173885"/>
              <a:gd name="connsiteX35" fmla="*/ 1773256 w 7273186"/>
              <a:gd name="connsiteY35" fmla="*/ 848073 h 5173885"/>
              <a:gd name="connsiteX36" fmla="*/ 1773256 w 7273186"/>
              <a:gd name="connsiteY36" fmla="*/ 619473 h 5173885"/>
              <a:gd name="connsiteX37" fmla="*/ 1773256 w 7273186"/>
              <a:gd name="connsiteY37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467073 h 5173885"/>
              <a:gd name="connsiteX5" fmla="*/ 5102408 w 7273186"/>
              <a:gd name="connsiteY5" fmla="*/ 706183 h 5173885"/>
              <a:gd name="connsiteX6" fmla="*/ 5126056 w 7273186"/>
              <a:gd name="connsiteY6" fmla="*/ 848073 h 5173885"/>
              <a:gd name="connsiteX7" fmla="*/ 5278456 w 7273186"/>
              <a:gd name="connsiteY7" fmla="*/ 1076673 h 5173885"/>
              <a:gd name="connsiteX8" fmla="*/ 5278456 w 7273186"/>
              <a:gd name="connsiteY8" fmla="*/ 2067273 h 5173885"/>
              <a:gd name="connsiteX9" fmla="*/ 5430856 w 7273186"/>
              <a:gd name="connsiteY9" fmla="*/ 2295873 h 5173885"/>
              <a:gd name="connsiteX10" fmla="*/ 7031056 w 7273186"/>
              <a:gd name="connsiteY10" fmla="*/ 2295873 h 5173885"/>
              <a:gd name="connsiteX11" fmla="*/ 7259656 w 7273186"/>
              <a:gd name="connsiteY11" fmla="*/ 2524473 h 5173885"/>
              <a:gd name="connsiteX12" fmla="*/ 7259656 w 7273186"/>
              <a:gd name="connsiteY12" fmla="*/ 2981673 h 5173885"/>
              <a:gd name="connsiteX13" fmla="*/ 7031056 w 7273186"/>
              <a:gd name="connsiteY13" fmla="*/ 3210273 h 5173885"/>
              <a:gd name="connsiteX14" fmla="*/ 5354656 w 7273186"/>
              <a:gd name="connsiteY14" fmla="*/ 3210273 h 5173885"/>
              <a:gd name="connsiteX15" fmla="*/ 5275828 w 7273186"/>
              <a:gd name="connsiteY15" fmla="*/ 3607039 h 5173885"/>
              <a:gd name="connsiteX16" fmla="*/ 5278457 w 7273186"/>
              <a:gd name="connsiteY16" fmla="*/ 4886673 h 5173885"/>
              <a:gd name="connsiteX17" fmla="*/ 5049857 w 7273186"/>
              <a:gd name="connsiteY17" fmla="*/ 5115274 h 5173885"/>
              <a:gd name="connsiteX18" fmla="*/ 2001857 w 7273186"/>
              <a:gd name="connsiteY18" fmla="*/ 5115274 h 5173885"/>
              <a:gd name="connsiteX19" fmla="*/ 1773257 w 7273186"/>
              <a:gd name="connsiteY19" fmla="*/ 4962874 h 5173885"/>
              <a:gd name="connsiteX20" fmla="*/ 1773257 w 7273186"/>
              <a:gd name="connsiteY20" fmla="*/ 4581874 h 5173885"/>
              <a:gd name="connsiteX21" fmla="*/ 1849457 w 7273186"/>
              <a:gd name="connsiteY21" fmla="*/ 4429474 h 5173885"/>
              <a:gd name="connsiteX22" fmla="*/ 1838946 w 7273186"/>
              <a:gd name="connsiteY22" fmla="*/ 4174597 h 5173885"/>
              <a:gd name="connsiteX23" fmla="*/ 1773257 w 7273186"/>
              <a:gd name="connsiteY23" fmla="*/ 4048474 h 5173885"/>
              <a:gd name="connsiteX24" fmla="*/ 1773257 w 7273186"/>
              <a:gd name="connsiteY24" fmla="*/ 3667474 h 5173885"/>
              <a:gd name="connsiteX25" fmla="*/ 1925658 w 7273186"/>
              <a:gd name="connsiteY25" fmla="*/ 3515074 h 5173885"/>
              <a:gd name="connsiteX26" fmla="*/ 2001856 w 7273186"/>
              <a:gd name="connsiteY26" fmla="*/ 3286473 h 5173885"/>
              <a:gd name="connsiteX27" fmla="*/ 1925656 w 7273186"/>
              <a:gd name="connsiteY27" fmla="*/ 3134073 h 5173885"/>
              <a:gd name="connsiteX28" fmla="*/ 325458 w 7273186"/>
              <a:gd name="connsiteY28" fmla="*/ 3134074 h 5173885"/>
              <a:gd name="connsiteX29" fmla="*/ 20657 w 7273186"/>
              <a:gd name="connsiteY29" fmla="*/ 2905474 h 5173885"/>
              <a:gd name="connsiteX30" fmla="*/ 20656 w 7273186"/>
              <a:gd name="connsiteY30" fmla="*/ 2524474 h 5173885"/>
              <a:gd name="connsiteX31" fmla="*/ 249256 w 7273186"/>
              <a:gd name="connsiteY31" fmla="*/ 2295874 h 5173885"/>
              <a:gd name="connsiteX32" fmla="*/ 1544656 w 7273186"/>
              <a:gd name="connsiteY32" fmla="*/ 2295874 h 5173885"/>
              <a:gd name="connsiteX33" fmla="*/ 1633994 w 7273186"/>
              <a:gd name="connsiteY33" fmla="*/ 2062018 h 5173885"/>
              <a:gd name="connsiteX34" fmla="*/ 1620856 w 7273186"/>
              <a:gd name="connsiteY34" fmla="*/ 1076673 h 5173885"/>
              <a:gd name="connsiteX35" fmla="*/ 1773256 w 7273186"/>
              <a:gd name="connsiteY35" fmla="*/ 848073 h 5173885"/>
              <a:gd name="connsiteX36" fmla="*/ 1773256 w 7273186"/>
              <a:gd name="connsiteY36" fmla="*/ 619473 h 5173885"/>
              <a:gd name="connsiteX37" fmla="*/ 1773256 w 7273186"/>
              <a:gd name="connsiteY37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467073 h 5173885"/>
              <a:gd name="connsiteX5" fmla="*/ 5102408 w 7273186"/>
              <a:gd name="connsiteY5" fmla="*/ 706183 h 5173885"/>
              <a:gd name="connsiteX6" fmla="*/ 5126056 w 7273186"/>
              <a:gd name="connsiteY6" fmla="*/ 848073 h 5173885"/>
              <a:gd name="connsiteX7" fmla="*/ 5278456 w 7273186"/>
              <a:gd name="connsiteY7" fmla="*/ 1076673 h 5173885"/>
              <a:gd name="connsiteX8" fmla="*/ 5278456 w 7273186"/>
              <a:gd name="connsiteY8" fmla="*/ 2067273 h 5173885"/>
              <a:gd name="connsiteX9" fmla="*/ 5430856 w 7273186"/>
              <a:gd name="connsiteY9" fmla="*/ 2295873 h 5173885"/>
              <a:gd name="connsiteX10" fmla="*/ 7031056 w 7273186"/>
              <a:gd name="connsiteY10" fmla="*/ 2295873 h 5173885"/>
              <a:gd name="connsiteX11" fmla="*/ 7259656 w 7273186"/>
              <a:gd name="connsiteY11" fmla="*/ 2524473 h 5173885"/>
              <a:gd name="connsiteX12" fmla="*/ 7259656 w 7273186"/>
              <a:gd name="connsiteY12" fmla="*/ 2981673 h 5173885"/>
              <a:gd name="connsiteX13" fmla="*/ 7031056 w 7273186"/>
              <a:gd name="connsiteY13" fmla="*/ 3210273 h 5173885"/>
              <a:gd name="connsiteX14" fmla="*/ 5354656 w 7273186"/>
              <a:gd name="connsiteY14" fmla="*/ 3210273 h 5173885"/>
              <a:gd name="connsiteX15" fmla="*/ 5275828 w 7273186"/>
              <a:gd name="connsiteY15" fmla="*/ 3607039 h 5173885"/>
              <a:gd name="connsiteX16" fmla="*/ 5278457 w 7273186"/>
              <a:gd name="connsiteY16" fmla="*/ 4886673 h 5173885"/>
              <a:gd name="connsiteX17" fmla="*/ 5049857 w 7273186"/>
              <a:gd name="connsiteY17" fmla="*/ 5115274 h 5173885"/>
              <a:gd name="connsiteX18" fmla="*/ 2001857 w 7273186"/>
              <a:gd name="connsiteY18" fmla="*/ 5115274 h 5173885"/>
              <a:gd name="connsiteX19" fmla="*/ 1773257 w 7273186"/>
              <a:gd name="connsiteY19" fmla="*/ 4962874 h 5173885"/>
              <a:gd name="connsiteX20" fmla="*/ 1773257 w 7273186"/>
              <a:gd name="connsiteY20" fmla="*/ 4581874 h 5173885"/>
              <a:gd name="connsiteX21" fmla="*/ 1849457 w 7273186"/>
              <a:gd name="connsiteY21" fmla="*/ 4429474 h 5173885"/>
              <a:gd name="connsiteX22" fmla="*/ 1838946 w 7273186"/>
              <a:gd name="connsiteY22" fmla="*/ 4174597 h 5173885"/>
              <a:gd name="connsiteX23" fmla="*/ 1773257 w 7273186"/>
              <a:gd name="connsiteY23" fmla="*/ 4048474 h 5173885"/>
              <a:gd name="connsiteX24" fmla="*/ 1773257 w 7273186"/>
              <a:gd name="connsiteY24" fmla="*/ 3667474 h 5173885"/>
              <a:gd name="connsiteX25" fmla="*/ 1925658 w 7273186"/>
              <a:gd name="connsiteY25" fmla="*/ 3515074 h 5173885"/>
              <a:gd name="connsiteX26" fmla="*/ 2001856 w 7273186"/>
              <a:gd name="connsiteY26" fmla="*/ 3286473 h 5173885"/>
              <a:gd name="connsiteX27" fmla="*/ 1925656 w 7273186"/>
              <a:gd name="connsiteY27" fmla="*/ 3134073 h 5173885"/>
              <a:gd name="connsiteX28" fmla="*/ 325458 w 7273186"/>
              <a:gd name="connsiteY28" fmla="*/ 3134074 h 5173885"/>
              <a:gd name="connsiteX29" fmla="*/ 20657 w 7273186"/>
              <a:gd name="connsiteY29" fmla="*/ 2905474 h 5173885"/>
              <a:gd name="connsiteX30" fmla="*/ 20656 w 7273186"/>
              <a:gd name="connsiteY30" fmla="*/ 2524474 h 5173885"/>
              <a:gd name="connsiteX31" fmla="*/ 249256 w 7273186"/>
              <a:gd name="connsiteY31" fmla="*/ 2295874 h 5173885"/>
              <a:gd name="connsiteX32" fmla="*/ 1544656 w 7273186"/>
              <a:gd name="connsiteY32" fmla="*/ 2295874 h 5173885"/>
              <a:gd name="connsiteX33" fmla="*/ 1633994 w 7273186"/>
              <a:gd name="connsiteY33" fmla="*/ 2062018 h 5173885"/>
              <a:gd name="connsiteX34" fmla="*/ 1620856 w 7273186"/>
              <a:gd name="connsiteY34" fmla="*/ 1076673 h 5173885"/>
              <a:gd name="connsiteX35" fmla="*/ 1773256 w 7273186"/>
              <a:gd name="connsiteY35" fmla="*/ 848073 h 5173885"/>
              <a:gd name="connsiteX36" fmla="*/ 1773256 w 7273186"/>
              <a:gd name="connsiteY36" fmla="*/ 619473 h 5173885"/>
              <a:gd name="connsiteX37" fmla="*/ 1773256 w 7273186"/>
              <a:gd name="connsiteY37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467073 h 5173885"/>
              <a:gd name="connsiteX5" fmla="*/ 5102408 w 7273186"/>
              <a:gd name="connsiteY5" fmla="*/ 706183 h 5173885"/>
              <a:gd name="connsiteX6" fmla="*/ 5126056 w 7273186"/>
              <a:gd name="connsiteY6" fmla="*/ 848073 h 5173885"/>
              <a:gd name="connsiteX7" fmla="*/ 5278456 w 7273186"/>
              <a:gd name="connsiteY7" fmla="*/ 1076673 h 5173885"/>
              <a:gd name="connsiteX8" fmla="*/ 5278456 w 7273186"/>
              <a:gd name="connsiteY8" fmla="*/ 2067273 h 5173885"/>
              <a:gd name="connsiteX9" fmla="*/ 5430856 w 7273186"/>
              <a:gd name="connsiteY9" fmla="*/ 2295873 h 5173885"/>
              <a:gd name="connsiteX10" fmla="*/ 7031056 w 7273186"/>
              <a:gd name="connsiteY10" fmla="*/ 2295873 h 5173885"/>
              <a:gd name="connsiteX11" fmla="*/ 7259656 w 7273186"/>
              <a:gd name="connsiteY11" fmla="*/ 2524473 h 5173885"/>
              <a:gd name="connsiteX12" fmla="*/ 7259656 w 7273186"/>
              <a:gd name="connsiteY12" fmla="*/ 2981673 h 5173885"/>
              <a:gd name="connsiteX13" fmla="*/ 7031056 w 7273186"/>
              <a:gd name="connsiteY13" fmla="*/ 3210273 h 5173885"/>
              <a:gd name="connsiteX14" fmla="*/ 5354656 w 7273186"/>
              <a:gd name="connsiteY14" fmla="*/ 3210273 h 5173885"/>
              <a:gd name="connsiteX15" fmla="*/ 5275828 w 7273186"/>
              <a:gd name="connsiteY15" fmla="*/ 3607039 h 5173885"/>
              <a:gd name="connsiteX16" fmla="*/ 5278457 w 7273186"/>
              <a:gd name="connsiteY16" fmla="*/ 4886673 h 5173885"/>
              <a:gd name="connsiteX17" fmla="*/ 5049857 w 7273186"/>
              <a:gd name="connsiteY17" fmla="*/ 5115274 h 5173885"/>
              <a:gd name="connsiteX18" fmla="*/ 2001857 w 7273186"/>
              <a:gd name="connsiteY18" fmla="*/ 5115274 h 5173885"/>
              <a:gd name="connsiteX19" fmla="*/ 1773257 w 7273186"/>
              <a:gd name="connsiteY19" fmla="*/ 4962874 h 5173885"/>
              <a:gd name="connsiteX20" fmla="*/ 1773257 w 7273186"/>
              <a:gd name="connsiteY20" fmla="*/ 4581874 h 5173885"/>
              <a:gd name="connsiteX21" fmla="*/ 1849457 w 7273186"/>
              <a:gd name="connsiteY21" fmla="*/ 4429474 h 5173885"/>
              <a:gd name="connsiteX22" fmla="*/ 1838946 w 7273186"/>
              <a:gd name="connsiteY22" fmla="*/ 4174597 h 5173885"/>
              <a:gd name="connsiteX23" fmla="*/ 1773257 w 7273186"/>
              <a:gd name="connsiteY23" fmla="*/ 4048474 h 5173885"/>
              <a:gd name="connsiteX24" fmla="*/ 1773257 w 7273186"/>
              <a:gd name="connsiteY24" fmla="*/ 3667474 h 5173885"/>
              <a:gd name="connsiteX25" fmla="*/ 1925658 w 7273186"/>
              <a:gd name="connsiteY25" fmla="*/ 3515074 h 5173885"/>
              <a:gd name="connsiteX26" fmla="*/ 2001856 w 7273186"/>
              <a:gd name="connsiteY26" fmla="*/ 3286473 h 5173885"/>
              <a:gd name="connsiteX27" fmla="*/ 1925656 w 7273186"/>
              <a:gd name="connsiteY27" fmla="*/ 3134073 h 5173885"/>
              <a:gd name="connsiteX28" fmla="*/ 325458 w 7273186"/>
              <a:gd name="connsiteY28" fmla="*/ 3134074 h 5173885"/>
              <a:gd name="connsiteX29" fmla="*/ 20657 w 7273186"/>
              <a:gd name="connsiteY29" fmla="*/ 2905474 h 5173885"/>
              <a:gd name="connsiteX30" fmla="*/ 20656 w 7273186"/>
              <a:gd name="connsiteY30" fmla="*/ 2524474 h 5173885"/>
              <a:gd name="connsiteX31" fmla="*/ 249256 w 7273186"/>
              <a:gd name="connsiteY31" fmla="*/ 2295874 h 5173885"/>
              <a:gd name="connsiteX32" fmla="*/ 1544656 w 7273186"/>
              <a:gd name="connsiteY32" fmla="*/ 2295874 h 5173885"/>
              <a:gd name="connsiteX33" fmla="*/ 1633994 w 7273186"/>
              <a:gd name="connsiteY33" fmla="*/ 2062018 h 5173885"/>
              <a:gd name="connsiteX34" fmla="*/ 1620856 w 7273186"/>
              <a:gd name="connsiteY34" fmla="*/ 1076673 h 5173885"/>
              <a:gd name="connsiteX35" fmla="*/ 1773256 w 7273186"/>
              <a:gd name="connsiteY35" fmla="*/ 848073 h 5173885"/>
              <a:gd name="connsiteX36" fmla="*/ 1773256 w 7273186"/>
              <a:gd name="connsiteY36" fmla="*/ 619473 h 5173885"/>
              <a:gd name="connsiteX37" fmla="*/ 1773256 w 7273186"/>
              <a:gd name="connsiteY37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467073 h 5173885"/>
              <a:gd name="connsiteX5" fmla="*/ 5102408 w 7273186"/>
              <a:gd name="connsiteY5" fmla="*/ 706183 h 5173885"/>
              <a:gd name="connsiteX6" fmla="*/ 5126056 w 7273186"/>
              <a:gd name="connsiteY6" fmla="*/ 848073 h 5173885"/>
              <a:gd name="connsiteX7" fmla="*/ 5278456 w 7273186"/>
              <a:gd name="connsiteY7" fmla="*/ 1076673 h 5173885"/>
              <a:gd name="connsiteX8" fmla="*/ 5278456 w 7273186"/>
              <a:gd name="connsiteY8" fmla="*/ 2067273 h 5173885"/>
              <a:gd name="connsiteX9" fmla="*/ 5430856 w 7273186"/>
              <a:gd name="connsiteY9" fmla="*/ 2295873 h 5173885"/>
              <a:gd name="connsiteX10" fmla="*/ 7031056 w 7273186"/>
              <a:gd name="connsiteY10" fmla="*/ 2295873 h 5173885"/>
              <a:gd name="connsiteX11" fmla="*/ 7259656 w 7273186"/>
              <a:gd name="connsiteY11" fmla="*/ 2524473 h 5173885"/>
              <a:gd name="connsiteX12" fmla="*/ 7259656 w 7273186"/>
              <a:gd name="connsiteY12" fmla="*/ 2981673 h 5173885"/>
              <a:gd name="connsiteX13" fmla="*/ 7031056 w 7273186"/>
              <a:gd name="connsiteY13" fmla="*/ 3210273 h 5173885"/>
              <a:gd name="connsiteX14" fmla="*/ 5354656 w 7273186"/>
              <a:gd name="connsiteY14" fmla="*/ 3210273 h 5173885"/>
              <a:gd name="connsiteX15" fmla="*/ 5275828 w 7273186"/>
              <a:gd name="connsiteY15" fmla="*/ 3607039 h 5173885"/>
              <a:gd name="connsiteX16" fmla="*/ 5278457 w 7273186"/>
              <a:gd name="connsiteY16" fmla="*/ 4886673 h 5173885"/>
              <a:gd name="connsiteX17" fmla="*/ 5049857 w 7273186"/>
              <a:gd name="connsiteY17" fmla="*/ 5115274 h 5173885"/>
              <a:gd name="connsiteX18" fmla="*/ 2001857 w 7273186"/>
              <a:gd name="connsiteY18" fmla="*/ 5115274 h 5173885"/>
              <a:gd name="connsiteX19" fmla="*/ 1773257 w 7273186"/>
              <a:gd name="connsiteY19" fmla="*/ 4962874 h 5173885"/>
              <a:gd name="connsiteX20" fmla="*/ 1773257 w 7273186"/>
              <a:gd name="connsiteY20" fmla="*/ 4581874 h 5173885"/>
              <a:gd name="connsiteX21" fmla="*/ 1849457 w 7273186"/>
              <a:gd name="connsiteY21" fmla="*/ 4429474 h 5173885"/>
              <a:gd name="connsiteX22" fmla="*/ 1838946 w 7273186"/>
              <a:gd name="connsiteY22" fmla="*/ 4174597 h 5173885"/>
              <a:gd name="connsiteX23" fmla="*/ 1773257 w 7273186"/>
              <a:gd name="connsiteY23" fmla="*/ 4048474 h 5173885"/>
              <a:gd name="connsiteX24" fmla="*/ 1773257 w 7273186"/>
              <a:gd name="connsiteY24" fmla="*/ 3667474 h 5173885"/>
              <a:gd name="connsiteX25" fmla="*/ 1925658 w 7273186"/>
              <a:gd name="connsiteY25" fmla="*/ 3515074 h 5173885"/>
              <a:gd name="connsiteX26" fmla="*/ 2001856 w 7273186"/>
              <a:gd name="connsiteY26" fmla="*/ 3286473 h 5173885"/>
              <a:gd name="connsiteX27" fmla="*/ 1925656 w 7273186"/>
              <a:gd name="connsiteY27" fmla="*/ 3134073 h 5173885"/>
              <a:gd name="connsiteX28" fmla="*/ 325458 w 7273186"/>
              <a:gd name="connsiteY28" fmla="*/ 3134074 h 5173885"/>
              <a:gd name="connsiteX29" fmla="*/ 20657 w 7273186"/>
              <a:gd name="connsiteY29" fmla="*/ 2905474 h 5173885"/>
              <a:gd name="connsiteX30" fmla="*/ 20656 w 7273186"/>
              <a:gd name="connsiteY30" fmla="*/ 2524474 h 5173885"/>
              <a:gd name="connsiteX31" fmla="*/ 249256 w 7273186"/>
              <a:gd name="connsiteY31" fmla="*/ 2295874 h 5173885"/>
              <a:gd name="connsiteX32" fmla="*/ 1544656 w 7273186"/>
              <a:gd name="connsiteY32" fmla="*/ 2295874 h 5173885"/>
              <a:gd name="connsiteX33" fmla="*/ 1633994 w 7273186"/>
              <a:gd name="connsiteY33" fmla="*/ 2062018 h 5173885"/>
              <a:gd name="connsiteX34" fmla="*/ 1620856 w 7273186"/>
              <a:gd name="connsiteY34" fmla="*/ 1076673 h 5173885"/>
              <a:gd name="connsiteX35" fmla="*/ 1773256 w 7273186"/>
              <a:gd name="connsiteY35" fmla="*/ 848073 h 5173885"/>
              <a:gd name="connsiteX36" fmla="*/ 1773256 w 7273186"/>
              <a:gd name="connsiteY36" fmla="*/ 619473 h 5173885"/>
              <a:gd name="connsiteX37" fmla="*/ 1773256 w 7273186"/>
              <a:gd name="connsiteY37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467073 h 5173885"/>
              <a:gd name="connsiteX5" fmla="*/ 5102408 w 7273186"/>
              <a:gd name="connsiteY5" fmla="*/ 706183 h 5173885"/>
              <a:gd name="connsiteX6" fmla="*/ 5126056 w 7273186"/>
              <a:gd name="connsiteY6" fmla="*/ 848073 h 5173885"/>
              <a:gd name="connsiteX7" fmla="*/ 5278456 w 7273186"/>
              <a:gd name="connsiteY7" fmla="*/ 1076673 h 5173885"/>
              <a:gd name="connsiteX8" fmla="*/ 5278456 w 7273186"/>
              <a:gd name="connsiteY8" fmla="*/ 2067273 h 5173885"/>
              <a:gd name="connsiteX9" fmla="*/ 5430856 w 7273186"/>
              <a:gd name="connsiteY9" fmla="*/ 2295873 h 5173885"/>
              <a:gd name="connsiteX10" fmla="*/ 7031056 w 7273186"/>
              <a:gd name="connsiteY10" fmla="*/ 2295873 h 5173885"/>
              <a:gd name="connsiteX11" fmla="*/ 7259656 w 7273186"/>
              <a:gd name="connsiteY11" fmla="*/ 2524473 h 5173885"/>
              <a:gd name="connsiteX12" fmla="*/ 7259656 w 7273186"/>
              <a:gd name="connsiteY12" fmla="*/ 2981673 h 5173885"/>
              <a:gd name="connsiteX13" fmla="*/ 7031056 w 7273186"/>
              <a:gd name="connsiteY13" fmla="*/ 3210273 h 5173885"/>
              <a:gd name="connsiteX14" fmla="*/ 5354656 w 7273186"/>
              <a:gd name="connsiteY14" fmla="*/ 3210273 h 5173885"/>
              <a:gd name="connsiteX15" fmla="*/ 5275828 w 7273186"/>
              <a:gd name="connsiteY15" fmla="*/ 3607039 h 5173885"/>
              <a:gd name="connsiteX16" fmla="*/ 5278457 w 7273186"/>
              <a:gd name="connsiteY16" fmla="*/ 4886673 h 5173885"/>
              <a:gd name="connsiteX17" fmla="*/ 5049857 w 7273186"/>
              <a:gd name="connsiteY17" fmla="*/ 5115274 h 5173885"/>
              <a:gd name="connsiteX18" fmla="*/ 2001857 w 7273186"/>
              <a:gd name="connsiteY18" fmla="*/ 5115274 h 5173885"/>
              <a:gd name="connsiteX19" fmla="*/ 1773257 w 7273186"/>
              <a:gd name="connsiteY19" fmla="*/ 4962874 h 5173885"/>
              <a:gd name="connsiteX20" fmla="*/ 1773257 w 7273186"/>
              <a:gd name="connsiteY20" fmla="*/ 4581874 h 5173885"/>
              <a:gd name="connsiteX21" fmla="*/ 1849457 w 7273186"/>
              <a:gd name="connsiteY21" fmla="*/ 4429474 h 5173885"/>
              <a:gd name="connsiteX22" fmla="*/ 1838946 w 7273186"/>
              <a:gd name="connsiteY22" fmla="*/ 4174597 h 5173885"/>
              <a:gd name="connsiteX23" fmla="*/ 1773257 w 7273186"/>
              <a:gd name="connsiteY23" fmla="*/ 4048474 h 5173885"/>
              <a:gd name="connsiteX24" fmla="*/ 1773257 w 7273186"/>
              <a:gd name="connsiteY24" fmla="*/ 3667474 h 5173885"/>
              <a:gd name="connsiteX25" fmla="*/ 1925658 w 7273186"/>
              <a:gd name="connsiteY25" fmla="*/ 3515074 h 5173885"/>
              <a:gd name="connsiteX26" fmla="*/ 2001856 w 7273186"/>
              <a:gd name="connsiteY26" fmla="*/ 3286473 h 5173885"/>
              <a:gd name="connsiteX27" fmla="*/ 1925656 w 7273186"/>
              <a:gd name="connsiteY27" fmla="*/ 3134073 h 5173885"/>
              <a:gd name="connsiteX28" fmla="*/ 325458 w 7273186"/>
              <a:gd name="connsiteY28" fmla="*/ 3134074 h 5173885"/>
              <a:gd name="connsiteX29" fmla="*/ 20657 w 7273186"/>
              <a:gd name="connsiteY29" fmla="*/ 2905474 h 5173885"/>
              <a:gd name="connsiteX30" fmla="*/ 20656 w 7273186"/>
              <a:gd name="connsiteY30" fmla="*/ 2524474 h 5173885"/>
              <a:gd name="connsiteX31" fmla="*/ 249256 w 7273186"/>
              <a:gd name="connsiteY31" fmla="*/ 2295874 h 5173885"/>
              <a:gd name="connsiteX32" fmla="*/ 1544656 w 7273186"/>
              <a:gd name="connsiteY32" fmla="*/ 2295874 h 5173885"/>
              <a:gd name="connsiteX33" fmla="*/ 1633994 w 7273186"/>
              <a:gd name="connsiteY33" fmla="*/ 2062018 h 5173885"/>
              <a:gd name="connsiteX34" fmla="*/ 1620856 w 7273186"/>
              <a:gd name="connsiteY34" fmla="*/ 1076673 h 5173885"/>
              <a:gd name="connsiteX35" fmla="*/ 1773256 w 7273186"/>
              <a:gd name="connsiteY35" fmla="*/ 848073 h 5173885"/>
              <a:gd name="connsiteX36" fmla="*/ 1773256 w 7273186"/>
              <a:gd name="connsiteY36" fmla="*/ 619473 h 5173885"/>
              <a:gd name="connsiteX37" fmla="*/ 1773256 w 7273186"/>
              <a:gd name="connsiteY37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467073 h 5173885"/>
              <a:gd name="connsiteX5" fmla="*/ 5102408 w 7273186"/>
              <a:gd name="connsiteY5" fmla="*/ 706183 h 5173885"/>
              <a:gd name="connsiteX6" fmla="*/ 5126056 w 7273186"/>
              <a:gd name="connsiteY6" fmla="*/ 848073 h 5173885"/>
              <a:gd name="connsiteX7" fmla="*/ 5278456 w 7273186"/>
              <a:gd name="connsiteY7" fmla="*/ 1076673 h 5173885"/>
              <a:gd name="connsiteX8" fmla="*/ 5278456 w 7273186"/>
              <a:gd name="connsiteY8" fmla="*/ 2067273 h 5173885"/>
              <a:gd name="connsiteX9" fmla="*/ 5430856 w 7273186"/>
              <a:gd name="connsiteY9" fmla="*/ 2295873 h 5173885"/>
              <a:gd name="connsiteX10" fmla="*/ 7031056 w 7273186"/>
              <a:gd name="connsiteY10" fmla="*/ 2295873 h 5173885"/>
              <a:gd name="connsiteX11" fmla="*/ 7259656 w 7273186"/>
              <a:gd name="connsiteY11" fmla="*/ 2524473 h 5173885"/>
              <a:gd name="connsiteX12" fmla="*/ 7259656 w 7273186"/>
              <a:gd name="connsiteY12" fmla="*/ 2981673 h 5173885"/>
              <a:gd name="connsiteX13" fmla="*/ 7031056 w 7273186"/>
              <a:gd name="connsiteY13" fmla="*/ 3210273 h 5173885"/>
              <a:gd name="connsiteX14" fmla="*/ 5354656 w 7273186"/>
              <a:gd name="connsiteY14" fmla="*/ 3210273 h 5173885"/>
              <a:gd name="connsiteX15" fmla="*/ 5275828 w 7273186"/>
              <a:gd name="connsiteY15" fmla="*/ 3607039 h 5173885"/>
              <a:gd name="connsiteX16" fmla="*/ 5278457 w 7273186"/>
              <a:gd name="connsiteY16" fmla="*/ 4886673 h 5173885"/>
              <a:gd name="connsiteX17" fmla="*/ 5049857 w 7273186"/>
              <a:gd name="connsiteY17" fmla="*/ 5115274 h 5173885"/>
              <a:gd name="connsiteX18" fmla="*/ 2001857 w 7273186"/>
              <a:gd name="connsiteY18" fmla="*/ 5115274 h 5173885"/>
              <a:gd name="connsiteX19" fmla="*/ 1773257 w 7273186"/>
              <a:gd name="connsiteY19" fmla="*/ 4962874 h 5173885"/>
              <a:gd name="connsiteX20" fmla="*/ 1773257 w 7273186"/>
              <a:gd name="connsiteY20" fmla="*/ 4581874 h 5173885"/>
              <a:gd name="connsiteX21" fmla="*/ 1849457 w 7273186"/>
              <a:gd name="connsiteY21" fmla="*/ 4429474 h 5173885"/>
              <a:gd name="connsiteX22" fmla="*/ 1838946 w 7273186"/>
              <a:gd name="connsiteY22" fmla="*/ 4174597 h 5173885"/>
              <a:gd name="connsiteX23" fmla="*/ 1773257 w 7273186"/>
              <a:gd name="connsiteY23" fmla="*/ 4048474 h 5173885"/>
              <a:gd name="connsiteX24" fmla="*/ 1773257 w 7273186"/>
              <a:gd name="connsiteY24" fmla="*/ 3667474 h 5173885"/>
              <a:gd name="connsiteX25" fmla="*/ 1925658 w 7273186"/>
              <a:gd name="connsiteY25" fmla="*/ 3515074 h 5173885"/>
              <a:gd name="connsiteX26" fmla="*/ 2001856 w 7273186"/>
              <a:gd name="connsiteY26" fmla="*/ 3286473 h 5173885"/>
              <a:gd name="connsiteX27" fmla="*/ 1925656 w 7273186"/>
              <a:gd name="connsiteY27" fmla="*/ 3134073 h 5173885"/>
              <a:gd name="connsiteX28" fmla="*/ 325458 w 7273186"/>
              <a:gd name="connsiteY28" fmla="*/ 3134074 h 5173885"/>
              <a:gd name="connsiteX29" fmla="*/ 20657 w 7273186"/>
              <a:gd name="connsiteY29" fmla="*/ 2905474 h 5173885"/>
              <a:gd name="connsiteX30" fmla="*/ 20656 w 7273186"/>
              <a:gd name="connsiteY30" fmla="*/ 2524474 h 5173885"/>
              <a:gd name="connsiteX31" fmla="*/ 249256 w 7273186"/>
              <a:gd name="connsiteY31" fmla="*/ 2295874 h 5173885"/>
              <a:gd name="connsiteX32" fmla="*/ 1544656 w 7273186"/>
              <a:gd name="connsiteY32" fmla="*/ 2295874 h 5173885"/>
              <a:gd name="connsiteX33" fmla="*/ 1633994 w 7273186"/>
              <a:gd name="connsiteY33" fmla="*/ 2062018 h 5173885"/>
              <a:gd name="connsiteX34" fmla="*/ 1620856 w 7273186"/>
              <a:gd name="connsiteY34" fmla="*/ 1076673 h 5173885"/>
              <a:gd name="connsiteX35" fmla="*/ 1773256 w 7273186"/>
              <a:gd name="connsiteY35" fmla="*/ 848073 h 5173885"/>
              <a:gd name="connsiteX36" fmla="*/ 1773256 w 7273186"/>
              <a:gd name="connsiteY36" fmla="*/ 619473 h 5173885"/>
              <a:gd name="connsiteX37" fmla="*/ 1773256 w 7273186"/>
              <a:gd name="connsiteY37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467073 h 5173885"/>
              <a:gd name="connsiteX5" fmla="*/ 5102408 w 7273186"/>
              <a:gd name="connsiteY5" fmla="*/ 706183 h 5173885"/>
              <a:gd name="connsiteX6" fmla="*/ 5126056 w 7273186"/>
              <a:gd name="connsiteY6" fmla="*/ 848073 h 5173885"/>
              <a:gd name="connsiteX7" fmla="*/ 5278456 w 7273186"/>
              <a:gd name="connsiteY7" fmla="*/ 1076673 h 5173885"/>
              <a:gd name="connsiteX8" fmla="*/ 5278456 w 7273186"/>
              <a:gd name="connsiteY8" fmla="*/ 2067273 h 5173885"/>
              <a:gd name="connsiteX9" fmla="*/ 5430856 w 7273186"/>
              <a:gd name="connsiteY9" fmla="*/ 2295873 h 5173885"/>
              <a:gd name="connsiteX10" fmla="*/ 7031056 w 7273186"/>
              <a:gd name="connsiteY10" fmla="*/ 2295873 h 5173885"/>
              <a:gd name="connsiteX11" fmla="*/ 7259656 w 7273186"/>
              <a:gd name="connsiteY11" fmla="*/ 2524473 h 5173885"/>
              <a:gd name="connsiteX12" fmla="*/ 7259656 w 7273186"/>
              <a:gd name="connsiteY12" fmla="*/ 2981673 h 5173885"/>
              <a:gd name="connsiteX13" fmla="*/ 7031056 w 7273186"/>
              <a:gd name="connsiteY13" fmla="*/ 3210273 h 5173885"/>
              <a:gd name="connsiteX14" fmla="*/ 5354656 w 7273186"/>
              <a:gd name="connsiteY14" fmla="*/ 3210273 h 5173885"/>
              <a:gd name="connsiteX15" fmla="*/ 5275828 w 7273186"/>
              <a:gd name="connsiteY15" fmla="*/ 3607039 h 5173885"/>
              <a:gd name="connsiteX16" fmla="*/ 5278457 w 7273186"/>
              <a:gd name="connsiteY16" fmla="*/ 4886673 h 5173885"/>
              <a:gd name="connsiteX17" fmla="*/ 5049857 w 7273186"/>
              <a:gd name="connsiteY17" fmla="*/ 5115274 h 5173885"/>
              <a:gd name="connsiteX18" fmla="*/ 2001857 w 7273186"/>
              <a:gd name="connsiteY18" fmla="*/ 5115274 h 5173885"/>
              <a:gd name="connsiteX19" fmla="*/ 1773257 w 7273186"/>
              <a:gd name="connsiteY19" fmla="*/ 4962874 h 5173885"/>
              <a:gd name="connsiteX20" fmla="*/ 1773257 w 7273186"/>
              <a:gd name="connsiteY20" fmla="*/ 4581874 h 5173885"/>
              <a:gd name="connsiteX21" fmla="*/ 1838946 w 7273186"/>
              <a:gd name="connsiteY21" fmla="*/ 4174597 h 5173885"/>
              <a:gd name="connsiteX22" fmla="*/ 1773257 w 7273186"/>
              <a:gd name="connsiteY22" fmla="*/ 4048474 h 5173885"/>
              <a:gd name="connsiteX23" fmla="*/ 1773257 w 7273186"/>
              <a:gd name="connsiteY23" fmla="*/ 3667474 h 5173885"/>
              <a:gd name="connsiteX24" fmla="*/ 1925658 w 7273186"/>
              <a:gd name="connsiteY24" fmla="*/ 3515074 h 5173885"/>
              <a:gd name="connsiteX25" fmla="*/ 2001856 w 7273186"/>
              <a:gd name="connsiteY25" fmla="*/ 3286473 h 5173885"/>
              <a:gd name="connsiteX26" fmla="*/ 1925656 w 7273186"/>
              <a:gd name="connsiteY26" fmla="*/ 3134073 h 5173885"/>
              <a:gd name="connsiteX27" fmla="*/ 325458 w 7273186"/>
              <a:gd name="connsiteY27" fmla="*/ 3134074 h 5173885"/>
              <a:gd name="connsiteX28" fmla="*/ 20657 w 7273186"/>
              <a:gd name="connsiteY28" fmla="*/ 2905474 h 5173885"/>
              <a:gd name="connsiteX29" fmla="*/ 20656 w 7273186"/>
              <a:gd name="connsiteY29" fmla="*/ 2524474 h 5173885"/>
              <a:gd name="connsiteX30" fmla="*/ 249256 w 7273186"/>
              <a:gd name="connsiteY30" fmla="*/ 2295874 h 5173885"/>
              <a:gd name="connsiteX31" fmla="*/ 1544656 w 7273186"/>
              <a:gd name="connsiteY31" fmla="*/ 2295874 h 5173885"/>
              <a:gd name="connsiteX32" fmla="*/ 1633994 w 7273186"/>
              <a:gd name="connsiteY32" fmla="*/ 2062018 h 5173885"/>
              <a:gd name="connsiteX33" fmla="*/ 1620856 w 7273186"/>
              <a:gd name="connsiteY33" fmla="*/ 1076673 h 5173885"/>
              <a:gd name="connsiteX34" fmla="*/ 1773256 w 7273186"/>
              <a:gd name="connsiteY34" fmla="*/ 848073 h 5173885"/>
              <a:gd name="connsiteX35" fmla="*/ 1773256 w 7273186"/>
              <a:gd name="connsiteY35" fmla="*/ 619473 h 5173885"/>
              <a:gd name="connsiteX36" fmla="*/ 1773256 w 7273186"/>
              <a:gd name="connsiteY36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467073 h 5173885"/>
              <a:gd name="connsiteX5" fmla="*/ 5102408 w 7273186"/>
              <a:gd name="connsiteY5" fmla="*/ 706183 h 5173885"/>
              <a:gd name="connsiteX6" fmla="*/ 5126056 w 7273186"/>
              <a:gd name="connsiteY6" fmla="*/ 848073 h 5173885"/>
              <a:gd name="connsiteX7" fmla="*/ 5278456 w 7273186"/>
              <a:gd name="connsiteY7" fmla="*/ 1076673 h 5173885"/>
              <a:gd name="connsiteX8" fmla="*/ 5278456 w 7273186"/>
              <a:gd name="connsiteY8" fmla="*/ 2067273 h 5173885"/>
              <a:gd name="connsiteX9" fmla="*/ 5430856 w 7273186"/>
              <a:gd name="connsiteY9" fmla="*/ 2295873 h 5173885"/>
              <a:gd name="connsiteX10" fmla="*/ 7031056 w 7273186"/>
              <a:gd name="connsiteY10" fmla="*/ 2295873 h 5173885"/>
              <a:gd name="connsiteX11" fmla="*/ 7259656 w 7273186"/>
              <a:gd name="connsiteY11" fmla="*/ 2524473 h 5173885"/>
              <a:gd name="connsiteX12" fmla="*/ 7259656 w 7273186"/>
              <a:gd name="connsiteY12" fmla="*/ 2981673 h 5173885"/>
              <a:gd name="connsiteX13" fmla="*/ 7031056 w 7273186"/>
              <a:gd name="connsiteY13" fmla="*/ 3210273 h 5173885"/>
              <a:gd name="connsiteX14" fmla="*/ 5354656 w 7273186"/>
              <a:gd name="connsiteY14" fmla="*/ 3210273 h 5173885"/>
              <a:gd name="connsiteX15" fmla="*/ 5275828 w 7273186"/>
              <a:gd name="connsiteY15" fmla="*/ 3607039 h 5173885"/>
              <a:gd name="connsiteX16" fmla="*/ 5278457 w 7273186"/>
              <a:gd name="connsiteY16" fmla="*/ 4886673 h 5173885"/>
              <a:gd name="connsiteX17" fmla="*/ 5049857 w 7273186"/>
              <a:gd name="connsiteY17" fmla="*/ 5115274 h 5173885"/>
              <a:gd name="connsiteX18" fmla="*/ 2001857 w 7273186"/>
              <a:gd name="connsiteY18" fmla="*/ 5115274 h 5173885"/>
              <a:gd name="connsiteX19" fmla="*/ 1773257 w 7273186"/>
              <a:gd name="connsiteY19" fmla="*/ 4962874 h 5173885"/>
              <a:gd name="connsiteX20" fmla="*/ 1773257 w 7273186"/>
              <a:gd name="connsiteY20" fmla="*/ 4581874 h 5173885"/>
              <a:gd name="connsiteX21" fmla="*/ 1773257 w 7273186"/>
              <a:gd name="connsiteY21" fmla="*/ 4048474 h 5173885"/>
              <a:gd name="connsiteX22" fmla="*/ 1773257 w 7273186"/>
              <a:gd name="connsiteY22" fmla="*/ 3667474 h 5173885"/>
              <a:gd name="connsiteX23" fmla="*/ 1925658 w 7273186"/>
              <a:gd name="connsiteY23" fmla="*/ 3515074 h 5173885"/>
              <a:gd name="connsiteX24" fmla="*/ 2001856 w 7273186"/>
              <a:gd name="connsiteY24" fmla="*/ 3286473 h 5173885"/>
              <a:gd name="connsiteX25" fmla="*/ 1925656 w 7273186"/>
              <a:gd name="connsiteY25" fmla="*/ 3134073 h 5173885"/>
              <a:gd name="connsiteX26" fmla="*/ 325458 w 7273186"/>
              <a:gd name="connsiteY26" fmla="*/ 3134074 h 5173885"/>
              <a:gd name="connsiteX27" fmla="*/ 20657 w 7273186"/>
              <a:gd name="connsiteY27" fmla="*/ 2905474 h 5173885"/>
              <a:gd name="connsiteX28" fmla="*/ 20656 w 7273186"/>
              <a:gd name="connsiteY28" fmla="*/ 2524474 h 5173885"/>
              <a:gd name="connsiteX29" fmla="*/ 249256 w 7273186"/>
              <a:gd name="connsiteY29" fmla="*/ 2295874 h 5173885"/>
              <a:gd name="connsiteX30" fmla="*/ 1544656 w 7273186"/>
              <a:gd name="connsiteY30" fmla="*/ 2295874 h 5173885"/>
              <a:gd name="connsiteX31" fmla="*/ 1633994 w 7273186"/>
              <a:gd name="connsiteY31" fmla="*/ 2062018 h 5173885"/>
              <a:gd name="connsiteX32" fmla="*/ 1620856 w 7273186"/>
              <a:gd name="connsiteY32" fmla="*/ 1076673 h 5173885"/>
              <a:gd name="connsiteX33" fmla="*/ 1773256 w 7273186"/>
              <a:gd name="connsiteY33" fmla="*/ 848073 h 5173885"/>
              <a:gd name="connsiteX34" fmla="*/ 1773256 w 7273186"/>
              <a:gd name="connsiteY34" fmla="*/ 619473 h 5173885"/>
              <a:gd name="connsiteX35" fmla="*/ 1773256 w 7273186"/>
              <a:gd name="connsiteY35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02408 w 7273186"/>
              <a:gd name="connsiteY4" fmla="*/ 706183 h 5173885"/>
              <a:gd name="connsiteX5" fmla="*/ 5126056 w 7273186"/>
              <a:gd name="connsiteY5" fmla="*/ 848073 h 5173885"/>
              <a:gd name="connsiteX6" fmla="*/ 5278456 w 7273186"/>
              <a:gd name="connsiteY6" fmla="*/ 1076673 h 5173885"/>
              <a:gd name="connsiteX7" fmla="*/ 5278456 w 7273186"/>
              <a:gd name="connsiteY7" fmla="*/ 2067273 h 5173885"/>
              <a:gd name="connsiteX8" fmla="*/ 5430856 w 7273186"/>
              <a:gd name="connsiteY8" fmla="*/ 2295873 h 5173885"/>
              <a:gd name="connsiteX9" fmla="*/ 7031056 w 7273186"/>
              <a:gd name="connsiteY9" fmla="*/ 2295873 h 5173885"/>
              <a:gd name="connsiteX10" fmla="*/ 7259656 w 7273186"/>
              <a:gd name="connsiteY10" fmla="*/ 2524473 h 5173885"/>
              <a:gd name="connsiteX11" fmla="*/ 7259656 w 7273186"/>
              <a:gd name="connsiteY11" fmla="*/ 2981673 h 5173885"/>
              <a:gd name="connsiteX12" fmla="*/ 7031056 w 7273186"/>
              <a:gd name="connsiteY12" fmla="*/ 3210273 h 5173885"/>
              <a:gd name="connsiteX13" fmla="*/ 5354656 w 7273186"/>
              <a:gd name="connsiteY13" fmla="*/ 3210273 h 5173885"/>
              <a:gd name="connsiteX14" fmla="*/ 5275828 w 7273186"/>
              <a:gd name="connsiteY14" fmla="*/ 3607039 h 5173885"/>
              <a:gd name="connsiteX15" fmla="*/ 5278457 w 7273186"/>
              <a:gd name="connsiteY15" fmla="*/ 4886673 h 5173885"/>
              <a:gd name="connsiteX16" fmla="*/ 5049857 w 7273186"/>
              <a:gd name="connsiteY16" fmla="*/ 5115274 h 5173885"/>
              <a:gd name="connsiteX17" fmla="*/ 2001857 w 7273186"/>
              <a:gd name="connsiteY17" fmla="*/ 5115274 h 5173885"/>
              <a:gd name="connsiteX18" fmla="*/ 1773257 w 7273186"/>
              <a:gd name="connsiteY18" fmla="*/ 4962874 h 5173885"/>
              <a:gd name="connsiteX19" fmla="*/ 1773257 w 7273186"/>
              <a:gd name="connsiteY19" fmla="*/ 4581874 h 5173885"/>
              <a:gd name="connsiteX20" fmla="*/ 1773257 w 7273186"/>
              <a:gd name="connsiteY20" fmla="*/ 4048474 h 5173885"/>
              <a:gd name="connsiteX21" fmla="*/ 1773257 w 7273186"/>
              <a:gd name="connsiteY21" fmla="*/ 3667474 h 5173885"/>
              <a:gd name="connsiteX22" fmla="*/ 1925658 w 7273186"/>
              <a:gd name="connsiteY22" fmla="*/ 3515074 h 5173885"/>
              <a:gd name="connsiteX23" fmla="*/ 2001856 w 7273186"/>
              <a:gd name="connsiteY23" fmla="*/ 3286473 h 5173885"/>
              <a:gd name="connsiteX24" fmla="*/ 1925656 w 7273186"/>
              <a:gd name="connsiteY24" fmla="*/ 3134073 h 5173885"/>
              <a:gd name="connsiteX25" fmla="*/ 325458 w 7273186"/>
              <a:gd name="connsiteY25" fmla="*/ 3134074 h 5173885"/>
              <a:gd name="connsiteX26" fmla="*/ 20657 w 7273186"/>
              <a:gd name="connsiteY26" fmla="*/ 2905474 h 5173885"/>
              <a:gd name="connsiteX27" fmla="*/ 20656 w 7273186"/>
              <a:gd name="connsiteY27" fmla="*/ 2524474 h 5173885"/>
              <a:gd name="connsiteX28" fmla="*/ 249256 w 7273186"/>
              <a:gd name="connsiteY28" fmla="*/ 2295874 h 5173885"/>
              <a:gd name="connsiteX29" fmla="*/ 1544656 w 7273186"/>
              <a:gd name="connsiteY29" fmla="*/ 2295874 h 5173885"/>
              <a:gd name="connsiteX30" fmla="*/ 1633994 w 7273186"/>
              <a:gd name="connsiteY30" fmla="*/ 2062018 h 5173885"/>
              <a:gd name="connsiteX31" fmla="*/ 1620856 w 7273186"/>
              <a:gd name="connsiteY31" fmla="*/ 1076673 h 5173885"/>
              <a:gd name="connsiteX32" fmla="*/ 1773256 w 7273186"/>
              <a:gd name="connsiteY32" fmla="*/ 848073 h 5173885"/>
              <a:gd name="connsiteX33" fmla="*/ 1773256 w 7273186"/>
              <a:gd name="connsiteY33" fmla="*/ 619473 h 5173885"/>
              <a:gd name="connsiteX34" fmla="*/ 1773256 w 7273186"/>
              <a:gd name="connsiteY34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543273 h 5173885"/>
              <a:gd name="connsiteX5" fmla="*/ 5126056 w 7273186"/>
              <a:gd name="connsiteY5" fmla="*/ 848073 h 5173885"/>
              <a:gd name="connsiteX6" fmla="*/ 5278456 w 7273186"/>
              <a:gd name="connsiteY6" fmla="*/ 1076673 h 5173885"/>
              <a:gd name="connsiteX7" fmla="*/ 5278456 w 7273186"/>
              <a:gd name="connsiteY7" fmla="*/ 2067273 h 5173885"/>
              <a:gd name="connsiteX8" fmla="*/ 5430856 w 7273186"/>
              <a:gd name="connsiteY8" fmla="*/ 2295873 h 5173885"/>
              <a:gd name="connsiteX9" fmla="*/ 7031056 w 7273186"/>
              <a:gd name="connsiteY9" fmla="*/ 2295873 h 5173885"/>
              <a:gd name="connsiteX10" fmla="*/ 7259656 w 7273186"/>
              <a:gd name="connsiteY10" fmla="*/ 2524473 h 5173885"/>
              <a:gd name="connsiteX11" fmla="*/ 7259656 w 7273186"/>
              <a:gd name="connsiteY11" fmla="*/ 2981673 h 5173885"/>
              <a:gd name="connsiteX12" fmla="*/ 7031056 w 7273186"/>
              <a:gd name="connsiteY12" fmla="*/ 3210273 h 5173885"/>
              <a:gd name="connsiteX13" fmla="*/ 5354656 w 7273186"/>
              <a:gd name="connsiteY13" fmla="*/ 3210273 h 5173885"/>
              <a:gd name="connsiteX14" fmla="*/ 5275828 w 7273186"/>
              <a:gd name="connsiteY14" fmla="*/ 3607039 h 5173885"/>
              <a:gd name="connsiteX15" fmla="*/ 5278457 w 7273186"/>
              <a:gd name="connsiteY15" fmla="*/ 4886673 h 5173885"/>
              <a:gd name="connsiteX16" fmla="*/ 5049857 w 7273186"/>
              <a:gd name="connsiteY16" fmla="*/ 5115274 h 5173885"/>
              <a:gd name="connsiteX17" fmla="*/ 2001857 w 7273186"/>
              <a:gd name="connsiteY17" fmla="*/ 5115274 h 5173885"/>
              <a:gd name="connsiteX18" fmla="*/ 1773257 w 7273186"/>
              <a:gd name="connsiteY18" fmla="*/ 4962874 h 5173885"/>
              <a:gd name="connsiteX19" fmla="*/ 1773257 w 7273186"/>
              <a:gd name="connsiteY19" fmla="*/ 4581874 h 5173885"/>
              <a:gd name="connsiteX20" fmla="*/ 1773257 w 7273186"/>
              <a:gd name="connsiteY20" fmla="*/ 4048474 h 5173885"/>
              <a:gd name="connsiteX21" fmla="*/ 1773257 w 7273186"/>
              <a:gd name="connsiteY21" fmla="*/ 3667474 h 5173885"/>
              <a:gd name="connsiteX22" fmla="*/ 1925658 w 7273186"/>
              <a:gd name="connsiteY22" fmla="*/ 3515074 h 5173885"/>
              <a:gd name="connsiteX23" fmla="*/ 2001856 w 7273186"/>
              <a:gd name="connsiteY23" fmla="*/ 3286473 h 5173885"/>
              <a:gd name="connsiteX24" fmla="*/ 1925656 w 7273186"/>
              <a:gd name="connsiteY24" fmla="*/ 3134073 h 5173885"/>
              <a:gd name="connsiteX25" fmla="*/ 325458 w 7273186"/>
              <a:gd name="connsiteY25" fmla="*/ 3134074 h 5173885"/>
              <a:gd name="connsiteX26" fmla="*/ 20657 w 7273186"/>
              <a:gd name="connsiteY26" fmla="*/ 2905474 h 5173885"/>
              <a:gd name="connsiteX27" fmla="*/ 20656 w 7273186"/>
              <a:gd name="connsiteY27" fmla="*/ 2524474 h 5173885"/>
              <a:gd name="connsiteX28" fmla="*/ 249256 w 7273186"/>
              <a:gd name="connsiteY28" fmla="*/ 2295874 h 5173885"/>
              <a:gd name="connsiteX29" fmla="*/ 1544656 w 7273186"/>
              <a:gd name="connsiteY29" fmla="*/ 2295874 h 5173885"/>
              <a:gd name="connsiteX30" fmla="*/ 1633994 w 7273186"/>
              <a:gd name="connsiteY30" fmla="*/ 2062018 h 5173885"/>
              <a:gd name="connsiteX31" fmla="*/ 1620856 w 7273186"/>
              <a:gd name="connsiteY31" fmla="*/ 1076673 h 5173885"/>
              <a:gd name="connsiteX32" fmla="*/ 1773256 w 7273186"/>
              <a:gd name="connsiteY32" fmla="*/ 848073 h 5173885"/>
              <a:gd name="connsiteX33" fmla="*/ 1773256 w 7273186"/>
              <a:gd name="connsiteY33" fmla="*/ 619473 h 5173885"/>
              <a:gd name="connsiteX34" fmla="*/ 1773256 w 7273186"/>
              <a:gd name="connsiteY34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543273 h 5173885"/>
              <a:gd name="connsiteX5" fmla="*/ 5126056 w 7273186"/>
              <a:gd name="connsiteY5" fmla="*/ 848073 h 5173885"/>
              <a:gd name="connsiteX6" fmla="*/ 5278456 w 7273186"/>
              <a:gd name="connsiteY6" fmla="*/ 1076673 h 5173885"/>
              <a:gd name="connsiteX7" fmla="*/ 5278456 w 7273186"/>
              <a:gd name="connsiteY7" fmla="*/ 2067273 h 5173885"/>
              <a:gd name="connsiteX8" fmla="*/ 5430856 w 7273186"/>
              <a:gd name="connsiteY8" fmla="*/ 2295873 h 5173885"/>
              <a:gd name="connsiteX9" fmla="*/ 7031056 w 7273186"/>
              <a:gd name="connsiteY9" fmla="*/ 2295873 h 5173885"/>
              <a:gd name="connsiteX10" fmla="*/ 7259656 w 7273186"/>
              <a:gd name="connsiteY10" fmla="*/ 2524473 h 5173885"/>
              <a:gd name="connsiteX11" fmla="*/ 7259656 w 7273186"/>
              <a:gd name="connsiteY11" fmla="*/ 2981673 h 5173885"/>
              <a:gd name="connsiteX12" fmla="*/ 7031056 w 7273186"/>
              <a:gd name="connsiteY12" fmla="*/ 3210273 h 5173885"/>
              <a:gd name="connsiteX13" fmla="*/ 5354656 w 7273186"/>
              <a:gd name="connsiteY13" fmla="*/ 3210273 h 5173885"/>
              <a:gd name="connsiteX14" fmla="*/ 5275828 w 7273186"/>
              <a:gd name="connsiteY14" fmla="*/ 3607039 h 5173885"/>
              <a:gd name="connsiteX15" fmla="*/ 5278457 w 7273186"/>
              <a:gd name="connsiteY15" fmla="*/ 4886673 h 5173885"/>
              <a:gd name="connsiteX16" fmla="*/ 5049857 w 7273186"/>
              <a:gd name="connsiteY16" fmla="*/ 5115274 h 5173885"/>
              <a:gd name="connsiteX17" fmla="*/ 2001857 w 7273186"/>
              <a:gd name="connsiteY17" fmla="*/ 5115274 h 5173885"/>
              <a:gd name="connsiteX18" fmla="*/ 1773257 w 7273186"/>
              <a:gd name="connsiteY18" fmla="*/ 4962874 h 5173885"/>
              <a:gd name="connsiteX19" fmla="*/ 1773257 w 7273186"/>
              <a:gd name="connsiteY19" fmla="*/ 4581874 h 5173885"/>
              <a:gd name="connsiteX20" fmla="*/ 1773257 w 7273186"/>
              <a:gd name="connsiteY20" fmla="*/ 4048474 h 5173885"/>
              <a:gd name="connsiteX21" fmla="*/ 1773257 w 7273186"/>
              <a:gd name="connsiteY21" fmla="*/ 3667474 h 5173885"/>
              <a:gd name="connsiteX22" fmla="*/ 1925658 w 7273186"/>
              <a:gd name="connsiteY22" fmla="*/ 3515074 h 5173885"/>
              <a:gd name="connsiteX23" fmla="*/ 2001856 w 7273186"/>
              <a:gd name="connsiteY23" fmla="*/ 3286473 h 5173885"/>
              <a:gd name="connsiteX24" fmla="*/ 1925656 w 7273186"/>
              <a:gd name="connsiteY24" fmla="*/ 3134073 h 5173885"/>
              <a:gd name="connsiteX25" fmla="*/ 477856 w 7273186"/>
              <a:gd name="connsiteY25" fmla="*/ 3134073 h 5173885"/>
              <a:gd name="connsiteX26" fmla="*/ 20657 w 7273186"/>
              <a:gd name="connsiteY26" fmla="*/ 2905474 h 5173885"/>
              <a:gd name="connsiteX27" fmla="*/ 20656 w 7273186"/>
              <a:gd name="connsiteY27" fmla="*/ 2524474 h 5173885"/>
              <a:gd name="connsiteX28" fmla="*/ 249256 w 7273186"/>
              <a:gd name="connsiteY28" fmla="*/ 2295874 h 5173885"/>
              <a:gd name="connsiteX29" fmla="*/ 1544656 w 7273186"/>
              <a:gd name="connsiteY29" fmla="*/ 2295874 h 5173885"/>
              <a:gd name="connsiteX30" fmla="*/ 1633994 w 7273186"/>
              <a:gd name="connsiteY30" fmla="*/ 2062018 h 5173885"/>
              <a:gd name="connsiteX31" fmla="*/ 1620856 w 7273186"/>
              <a:gd name="connsiteY31" fmla="*/ 1076673 h 5173885"/>
              <a:gd name="connsiteX32" fmla="*/ 1773256 w 7273186"/>
              <a:gd name="connsiteY32" fmla="*/ 848073 h 5173885"/>
              <a:gd name="connsiteX33" fmla="*/ 1773256 w 7273186"/>
              <a:gd name="connsiteY33" fmla="*/ 619473 h 5173885"/>
              <a:gd name="connsiteX34" fmla="*/ 1773256 w 7273186"/>
              <a:gd name="connsiteY34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543273 h 5173885"/>
              <a:gd name="connsiteX5" fmla="*/ 5126056 w 7273186"/>
              <a:gd name="connsiteY5" fmla="*/ 848073 h 5173885"/>
              <a:gd name="connsiteX6" fmla="*/ 5278456 w 7273186"/>
              <a:gd name="connsiteY6" fmla="*/ 1076673 h 5173885"/>
              <a:gd name="connsiteX7" fmla="*/ 5278456 w 7273186"/>
              <a:gd name="connsiteY7" fmla="*/ 2067273 h 5173885"/>
              <a:gd name="connsiteX8" fmla="*/ 5430856 w 7273186"/>
              <a:gd name="connsiteY8" fmla="*/ 2295873 h 5173885"/>
              <a:gd name="connsiteX9" fmla="*/ 7031056 w 7273186"/>
              <a:gd name="connsiteY9" fmla="*/ 2295873 h 5173885"/>
              <a:gd name="connsiteX10" fmla="*/ 7259656 w 7273186"/>
              <a:gd name="connsiteY10" fmla="*/ 2524473 h 5173885"/>
              <a:gd name="connsiteX11" fmla="*/ 7259656 w 7273186"/>
              <a:gd name="connsiteY11" fmla="*/ 2981673 h 5173885"/>
              <a:gd name="connsiteX12" fmla="*/ 7031056 w 7273186"/>
              <a:gd name="connsiteY12" fmla="*/ 3210273 h 5173885"/>
              <a:gd name="connsiteX13" fmla="*/ 5354656 w 7273186"/>
              <a:gd name="connsiteY13" fmla="*/ 3210273 h 5173885"/>
              <a:gd name="connsiteX14" fmla="*/ 5275828 w 7273186"/>
              <a:gd name="connsiteY14" fmla="*/ 3607039 h 5173885"/>
              <a:gd name="connsiteX15" fmla="*/ 5278457 w 7273186"/>
              <a:gd name="connsiteY15" fmla="*/ 4886673 h 5173885"/>
              <a:gd name="connsiteX16" fmla="*/ 5049857 w 7273186"/>
              <a:gd name="connsiteY16" fmla="*/ 5115274 h 5173885"/>
              <a:gd name="connsiteX17" fmla="*/ 2001857 w 7273186"/>
              <a:gd name="connsiteY17" fmla="*/ 5115274 h 5173885"/>
              <a:gd name="connsiteX18" fmla="*/ 1773257 w 7273186"/>
              <a:gd name="connsiteY18" fmla="*/ 4962874 h 5173885"/>
              <a:gd name="connsiteX19" fmla="*/ 1773257 w 7273186"/>
              <a:gd name="connsiteY19" fmla="*/ 4581874 h 5173885"/>
              <a:gd name="connsiteX20" fmla="*/ 1773257 w 7273186"/>
              <a:gd name="connsiteY20" fmla="*/ 4048474 h 5173885"/>
              <a:gd name="connsiteX21" fmla="*/ 1773257 w 7273186"/>
              <a:gd name="connsiteY21" fmla="*/ 3667474 h 5173885"/>
              <a:gd name="connsiteX22" fmla="*/ 2001856 w 7273186"/>
              <a:gd name="connsiteY22" fmla="*/ 3286473 h 5173885"/>
              <a:gd name="connsiteX23" fmla="*/ 1925656 w 7273186"/>
              <a:gd name="connsiteY23" fmla="*/ 3134073 h 5173885"/>
              <a:gd name="connsiteX24" fmla="*/ 477856 w 7273186"/>
              <a:gd name="connsiteY24" fmla="*/ 3134073 h 5173885"/>
              <a:gd name="connsiteX25" fmla="*/ 20657 w 7273186"/>
              <a:gd name="connsiteY25" fmla="*/ 2905474 h 5173885"/>
              <a:gd name="connsiteX26" fmla="*/ 20656 w 7273186"/>
              <a:gd name="connsiteY26" fmla="*/ 2524474 h 5173885"/>
              <a:gd name="connsiteX27" fmla="*/ 249256 w 7273186"/>
              <a:gd name="connsiteY27" fmla="*/ 2295874 h 5173885"/>
              <a:gd name="connsiteX28" fmla="*/ 1544656 w 7273186"/>
              <a:gd name="connsiteY28" fmla="*/ 2295874 h 5173885"/>
              <a:gd name="connsiteX29" fmla="*/ 1633994 w 7273186"/>
              <a:gd name="connsiteY29" fmla="*/ 2062018 h 5173885"/>
              <a:gd name="connsiteX30" fmla="*/ 1620856 w 7273186"/>
              <a:gd name="connsiteY30" fmla="*/ 1076673 h 5173885"/>
              <a:gd name="connsiteX31" fmla="*/ 1773256 w 7273186"/>
              <a:gd name="connsiteY31" fmla="*/ 848073 h 5173885"/>
              <a:gd name="connsiteX32" fmla="*/ 1773256 w 7273186"/>
              <a:gd name="connsiteY32" fmla="*/ 619473 h 5173885"/>
              <a:gd name="connsiteX33" fmla="*/ 1773256 w 7273186"/>
              <a:gd name="connsiteY33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543273 h 5173885"/>
              <a:gd name="connsiteX5" fmla="*/ 5126056 w 7273186"/>
              <a:gd name="connsiteY5" fmla="*/ 848073 h 5173885"/>
              <a:gd name="connsiteX6" fmla="*/ 5278456 w 7273186"/>
              <a:gd name="connsiteY6" fmla="*/ 1076673 h 5173885"/>
              <a:gd name="connsiteX7" fmla="*/ 5278456 w 7273186"/>
              <a:gd name="connsiteY7" fmla="*/ 2067273 h 5173885"/>
              <a:gd name="connsiteX8" fmla="*/ 5430856 w 7273186"/>
              <a:gd name="connsiteY8" fmla="*/ 2295873 h 5173885"/>
              <a:gd name="connsiteX9" fmla="*/ 7031056 w 7273186"/>
              <a:gd name="connsiteY9" fmla="*/ 2295873 h 5173885"/>
              <a:gd name="connsiteX10" fmla="*/ 7259656 w 7273186"/>
              <a:gd name="connsiteY10" fmla="*/ 2524473 h 5173885"/>
              <a:gd name="connsiteX11" fmla="*/ 7259656 w 7273186"/>
              <a:gd name="connsiteY11" fmla="*/ 2981673 h 5173885"/>
              <a:gd name="connsiteX12" fmla="*/ 7031056 w 7273186"/>
              <a:gd name="connsiteY12" fmla="*/ 3210273 h 5173885"/>
              <a:gd name="connsiteX13" fmla="*/ 5354656 w 7273186"/>
              <a:gd name="connsiteY13" fmla="*/ 3210273 h 5173885"/>
              <a:gd name="connsiteX14" fmla="*/ 5275828 w 7273186"/>
              <a:gd name="connsiteY14" fmla="*/ 3607039 h 5173885"/>
              <a:gd name="connsiteX15" fmla="*/ 5278457 w 7273186"/>
              <a:gd name="connsiteY15" fmla="*/ 4886673 h 5173885"/>
              <a:gd name="connsiteX16" fmla="*/ 5049857 w 7273186"/>
              <a:gd name="connsiteY16" fmla="*/ 5115274 h 5173885"/>
              <a:gd name="connsiteX17" fmla="*/ 2001857 w 7273186"/>
              <a:gd name="connsiteY17" fmla="*/ 5115274 h 5173885"/>
              <a:gd name="connsiteX18" fmla="*/ 1773257 w 7273186"/>
              <a:gd name="connsiteY18" fmla="*/ 4962874 h 5173885"/>
              <a:gd name="connsiteX19" fmla="*/ 1773257 w 7273186"/>
              <a:gd name="connsiteY19" fmla="*/ 4581874 h 5173885"/>
              <a:gd name="connsiteX20" fmla="*/ 1773257 w 7273186"/>
              <a:gd name="connsiteY20" fmla="*/ 4048474 h 5173885"/>
              <a:gd name="connsiteX21" fmla="*/ 1773257 w 7273186"/>
              <a:gd name="connsiteY21" fmla="*/ 3667474 h 5173885"/>
              <a:gd name="connsiteX22" fmla="*/ 1925656 w 7273186"/>
              <a:gd name="connsiteY22" fmla="*/ 3134073 h 5173885"/>
              <a:gd name="connsiteX23" fmla="*/ 477856 w 7273186"/>
              <a:gd name="connsiteY23" fmla="*/ 3134073 h 5173885"/>
              <a:gd name="connsiteX24" fmla="*/ 20657 w 7273186"/>
              <a:gd name="connsiteY24" fmla="*/ 2905474 h 5173885"/>
              <a:gd name="connsiteX25" fmla="*/ 20656 w 7273186"/>
              <a:gd name="connsiteY25" fmla="*/ 2524474 h 5173885"/>
              <a:gd name="connsiteX26" fmla="*/ 249256 w 7273186"/>
              <a:gd name="connsiteY26" fmla="*/ 2295874 h 5173885"/>
              <a:gd name="connsiteX27" fmla="*/ 1544656 w 7273186"/>
              <a:gd name="connsiteY27" fmla="*/ 2295874 h 5173885"/>
              <a:gd name="connsiteX28" fmla="*/ 1633994 w 7273186"/>
              <a:gd name="connsiteY28" fmla="*/ 2062018 h 5173885"/>
              <a:gd name="connsiteX29" fmla="*/ 1620856 w 7273186"/>
              <a:gd name="connsiteY29" fmla="*/ 1076673 h 5173885"/>
              <a:gd name="connsiteX30" fmla="*/ 1773256 w 7273186"/>
              <a:gd name="connsiteY30" fmla="*/ 848073 h 5173885"/>
              <a:gd name="connsiteX31" fmla="*/ 1773256 w 7273186"/>
              <a:gd name="connsiteY31" fmla="*/ 619473 h 5173885"/>
              <a:gd name="connsiteX32" fmla="*/ 1773256 w 7273186"/>
              <a:gd name="connsiteY32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543273 h 5173885"/>
              <a:gd name="connsiteX5" fmla="*/ 5126056 w 7273186"/>
              <a:gd name="connsiteY5" fmla="*/ 848073 h 5173885"/>
              <a:gd name="connsiteX6" fmla="*/ 5278456 w 7273186"/>
              <a:gd name="connsiteY6" fmla="*/ 1076673 h 5173885"/>
              <a:gd name="connsiteX7" fmla="*/ 5278456 w 7273186"/>
              <a:gd name="connsiteY7" fmla="*/ 2067273 h 5173885"/>
              <a:gd name="connsiteX8" fmla="*/ 5430856 w 7273186"/>
              <a:gd name="connsiteY8" fmla="*/ 2295873 h 5173885"/>
              <a:gd name="connsiteX9" fmla="*/ 7031056 w 7273186"/>
              <a:gd name="connsiteY9" fmla="*/ 2295873 h 5173885"/>
              <a:gd name="connsiteX10" fmla="*/ 7259656 w 7273186"/>
              <a:gd name="connsiteY10" fmla="*/ 2524473 h 5173885"/>
              <a:gd name="connsiteX11" fmla="*/ 7259656 w 7273186"/>
              <a:gd name="connsiteY11" fmla="*/ 2981673 h 5173885"/>
              <a:gd name="connsiteX12" fmla="*/ 7031056 w 7273186"/>
              <a:gd name="connsiteY12" fmla="*/ 3210273 h 5173885"/>
              <a:gd name="connsiteX13" fmla="*/ 5354656 w 7273186"/>
              <a:gd name="connsiteY13" fmla="*/ 3210273 h 5173885"/>
              <a:gd name="connsiteX14" fmla="*/ 5275828 w 7273186"/>
              <a:gd name="connsiteY14" fmla="*/ 3607039 h 5173885"/>
              <a:gd name="connsiteX15" fmla="*/ 5278457 w 7273186"/>
              <a:gd name="connsiteY15" fmla="*/ 4886673 h 5173885"/>
              <a:gd name="connsiteX16" fmla="*/ 5049857 w 7273186"/>
              <a:gd name="connsiteY16" fmla="*/ 5115274 h 5173885"/>
              <a:gd name="connsiteX17" fmla="*/ 2001857 w 7273186"/>
              <a:gd name="connsiteY17" fmla="*/ 5115274 h 5173885"/>
              <a:gd name="connsiteX18" fmla="*/ 1773257 w 7273186"/>
              <a:gd name="connsiteY18" fmla="*/ 4962874 h 5173885"/>
              <a:gd name="connsiteX19" fmla="*/ 1773257 w 7273186"/>
              <a:gd name="connsiteY19" fmla="*/ 4581874 h 5173885"/>
              <a:gd name="connsiteX20" fmla="*/ 1773257 w 7273186"/>
              <a:gd name="connsiteY20" fmla="*/ 4048474 h 5173885"/>
              <a:gd name="connsiteX21" fmla="*/ 1773257 w 7273186"/>
              <a:gd name="connsiteY21" fmla="*/ 3667474 h 5173885"/>
              <a:gd name="connsiteX22" fmla="*/ 1697056 w 7273186"/>
              <a:gd name="connsiteY22" fmla="*/ 3134073 h 5173885"/>
              <a:gd name="connsiteX23" fmla="*/ 477856 w 7273186"/>
              <a:gd name="connsiteY23" fmla="*/ 3134073 h 5173885"/>
              <a:gd name="connsiteX24" fmla="*/ 20657 w 7273186"/>
              <a:gd name="connsiteY24" fmla="*/ 2905474 h 5173885"/>
              <a:gd name="connsiteX25" fmla="*/ 20656 w 7273186"/>
              <a:gd name="connsiteY25" fmla="*/ 2524474 h 5173885"/>
              <a:gd name="connsiteX26" fmla="*/ 249256 w 7273186"/>
              <a:gd name="connsiteY26" fmla="*/ 2295874 h 5173885"/>
              <a:gd name="connsiteX27" fmla="*/ 1544656 w 7273186"/>
              <a:gd name="connsiteY27" fmla="*/ 2295874 h 5173885"/>
              <a:gd name="connsiteX28" fmla="*/ 1633994 w 7273186"/>
              <a:gd name="connsiteY28" fmla="*/ 2062018 h 5173885"/>
              <a:gd name="connsiteX29" fmla="*/ 1620856 w 7273186"/>
              <a:gd name="connsiteY29" fmla="*/ 1076673 h 5173885"/>
              <a:gd name="connsiteX30" fmla="*/ 1773256 w 7273186"/>
              <a:gd name="connsiteY30" fmla="*/ 848073 h 5173885"/>
              <a:gd name="connsiteX31" fmla="*/ 1773256 w 7273186"/>
              <a:gd name="connsiteY31" fmla="*/ 619473 h 5173885"/>
              <a:gd name="connsiteX32" fmla="*/ 1773256 w 7273186"/>
              <a:gd name="connsiteY32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543273 h 5173885"/>
              <a:gd name="connsiteX5" fmla="*/ 5126056 w 7273186"/>
              <a:gd name="connsiteY5" fmla="*/ 848073 h 5173885"/>
              <a:gd name="connsiteX6" fmla="*/ 5278456 w 7273186"/>
              <a:gd name="connsiteY6" fmla="*/ 1076673 h 5173885"/>
              <a:gd name="connsiteX7" fmla="*/ 5278456 w 7273186"/>
              <a:gd name="connsiteY7" fmla="*/ 2067273 h 5173885"/>
              <a:gd name="connsiteX8" fmla="*/ 5430856 w 7273186"/>
              <a:gd name="connsiteY8" fmla="*/ 2295873 h 5173885"/>
              <a:gd name="connsiteX9" fmla="*/ 7031056 w 7273186"/>
              <a:gd name="connsiteY9" fmla="*/ 2295873 h 5173885"/>
              <a:gd name="connsiteX10" fmla="*/ 7259656 w 7273186"/>
              <a:gd name="connsiteY10" fmla="*/ 2524473 h 5173885"/>
              <a:gd name="connsiteX11" fmla="*/ 7259656 w 7273186"/>
              <a:gd name="connsiteY11" fmla="*/ 2981673 h 5173885"/>
              <a:gd name="connsiteX12" fmla="*/ 7031056 w 7273186"/>
              <a:gd name="connsiteY12" fmla="*/ 3210273 h 5173885"/>
              <a:gd name="connsiteX13" fmla="*/ 5354656 w 7273186"/>
              <a:gd name="connsiteY13" fmla="*/ 3210273 h 5173885"/>
              <a:gd name="connsiteX14" fmla="*/ 5275828 w 7273186"/>
              <a:gd name="connsiteY14" fmla="*/ 3607039 h 5173885"/>
              <a:gd name="connsiteX15" fmla="*/ 5278457 w 7273186"/>
              <a:gd name="connsiteY15" fmla="*/ 4886673 h 5173885"/>
              <a:gd name="connsiteX16" fmla="*/ 5049857 w 7273186"/>
              <a:gd name="connsiteY16" fmla="*/ 5115274 h 5173885"/>
              <a:gd name="connsiteX17" fmla="*/ 2001857 w 7273186"/>
              <a:gd name="connsiteY17" fmla="*/ 5115274 h 5173885"/>
              <a:gd name="connsiteX18" fmla="*/ 1773257 w 7273186"/>
              <a:gd name="connsiteY18" fmla="*/ 4962874 h 5173885"/>
              <a:gd name="connsiteX19" fmla="*/ 1773257 w 7273186"/>
              <a:gd name="connsiteY19" fmla="*/ 4581874 h 5173885"/>
              <a:gd name="connsiteX20" fmla="*/ 1773257 w 7273186"/>
              <a:gd name="connsiteY20" fmla="*/ 4048474 h 5173885"/>
              <a:gd name="connsiteX21" fmla="*/ 1773257 w 7273186"/>
              <a:gd name="connsiteY21" fmla="*/ 3667474 h 5173885"/>
              <a:gd name="connsiteX22" fmla="*/ 1697056 w 7273186"/>
              <a:gd name="connsiteY22" fmla="*/ 3134073 h 5173885"/>
              <a:gd name="connsiteX23" fmla="*/ 477856 w 7273186"/>
              <a:gd name="connsiteY23" fmla="*/ 3134073 h 5173885"/>
              <a:gd name="connsiteX24" fmla="*/ 20657 w 7273186"/>
              <a:gd name="connsiteY24" fmla="*/ 2905474 h 5173885"/>
              <a:gd name="connsiteX25" fmla="*/ 20656 w 7273186"/>
              <a:gd name="connsiteY25" fmla="*/ 2524474 h 5173885"/>
              <a:gd name="connsiteX26" fmla="*/ 249256 w 7273186"/>
              <a:gd name="connsiteY26" fmla="*/ 2295874 h 5173885"/>
              <a:gd name="connsiteX27" fmla="*/ 1544656 w 7273186"/>
              <a:gd name="connsiteY27" fmla="*/ 2295874 h 5173885"/>
              <a:gd name="connsiteX28" fmla="*/ 1633994 w 7273186"/>
              <a:gd name="connsiteY28" fmla="*/ 2062018 h 5173885"/>
              <a:gd name="connsiteX29" fmla="*/ 1620856 w 7273186"/>
              <a:gd name="connsiteY29" fmla="*/ 1076673 h 5173885"/>
              <a:gd name="connsiteX30" fmla="*/ 1773256 w 7273186"/>
              <a:gd name="connsiteY30" fmla="*/ 848073 h 5173885"/>
              <a:gd name="connsiteX31" fmla="*/ 1773256 w 7273186"/>
              <a:gd name="connsiteY31" fmla="*/ 619473 h 5173885"/>
              <a:gd name="connsiteX32" fmla="*/ 1773256 w 7273186"/>
              <a:gd name="connsiteY32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543273 h 5173885"/>
              <a:gd name="connsiteX5" fmla="*/ 5126056 w 7273186"/>
              <a:gd name="connsiteY5" fmla="*/ 848073 h 5173885"/>
              <a:gd name="connsiteX6" fmla="*/ 5278456 w 7273186"/>
              <a:gd name="connsiteY6" fmla="*/ 1076673 h 5173885"/>
              <a:gd name="connsiteX7" fmla="*/ 5278456 w 7273186"/>
              <a:gd name="connsiteY7" fmla="*/ 2067273 h 5173885"/>
              <a:gd name="connsiteX8" fmla="*/ 5430856 w 7273186"/>
              <a:gd name="connsiteY8" fmla="*/ 2295873 h 5173885"/>
              <a:gd name="connsiteX9" fmla="*/ 7031056 w 7273186"/>
              <a:gd name="connsiteY9" fmla="*/ 2295873 h 5173885"/>
              <a:gd name="connsiteX10" fmla="*/ 7259656 w 7273186"/>
              <a:gd name="connsiteY10" fmla="*/ 2524473 h 5173885"/>
              <a:gd name="connsiteX11" fmla="*/ 7259656 w 7273186"/>
              <a:gd name="connsiteY11" fmla="*/ 2981673 h 5173885"/>
              <a:gd name="connsiteX12" fmla="*/ 7031056 w 7273186"/>
              <a:gd name="connsiteY12" fmla="*/ 3210273 h 5173885"/>
              <a:gd name="connsiteX13" fmla="*/ 5354656 w 7273186"/>
              <a:gd name="connsiteY13" fmla="*/ 3210273 h 5173885"/>
              <a:gd name="connsiteX14" fmla="*/ 5275828 w 7273186"/>
              <a:gd name="connsiteY14" fmla="*/ 3607039 h 5173885"/>
              <a:gd name="connsiteX15" fmla="*/ 5278457 w 7273186"/>
              <a:gd name="connsiteY15" fmla="*/ 4886673 h 5173885"/>
              <a:gd name="connsiteX16" fmla="*/ 5049857 w 7273186"/>
              <a:gd name="connsiteY16" fmla="*/ 5115274 h 5173885"/>
              <a:gd name="connsiteX17" fmla="*/ 2001857 w 7273186"/>
              <a:gd name="connsiteY17" fmla="*/ 5115274 h 5173885"/>
              <a:gd name="connsiteX18" fmla="*/ 1773257 w 7273186"/>
              <a:gd name="connsiteY18" fmla="*/ 4962874 h 5173885"/>
              <a:gd name="connsiteX19" fmla="*/ 1773257 w 7273186"/>
              <a:gd name="connsiteY19" fmla="*/ 4581874 h 5173885"/>
              <a:gd name="connsiteX20" fmla="*/ 1773257 w 7273186"/>
              <a:gd name="connsiteY20" fmla="*/ 4048474 h 5173885"/>
              <a:gd name="connsiteX21" fmla="*/ 1773257 w 7273186"/>
              <a:gd name="connsiteY21" fmla="*/ 3667474 h 5173885"/>
              <a:gd name="connsiteX22" fmla="*/ 1620856 w 7273186"/>
              <a:gd name="connsiteY22" fmla="*/ 3134073 h 5173885"/>
              <a:gd name="connsiteX23" fmla="*/ 477856 w 7273186"/>
              <a:gd name="connsiteY23" fmla="*/ 3134073 h 5173885"/>
              <a:gd name="connsiteX24" fmla="*/ 20657 w 7273186"/>
              <a:gd name="connsiteY24" fmla="*/ 2905474 h 5173885"/>
              <a:gd name="connsiteX25" fmla="*/ 20656 w 7273186"/>
              <a:gd name="connsiteY25" fmla="*/ 2524474 h 5173885"/>
              <a:gd name="connsiteX26" fmla="*/ 249256 w 7273186"/>
              <a:gd name="connsiteY26" fmla="*/ 2295874 h 5173885"/>
              <a:gd name="connsiteX27" fmla="*/ 1544656 w 7273186"/>
              <a:gd name="connsiteY27" fmla="*/ 2295874 h 5173885"/>
              <a:gd name="connsiteX28" fmla="*/ 1633994 w 7273186"/>
              <a:gd name="connsiteY28" fmla="*/ 2062018 h 5173885"/>
              <a:gd name="connsiteX29" fmla="*/ 1620856 w 7273186"/>
              <a:gd name="connsiteY29" fmla="*/ 1076673 h 5173885"/>
              <a:gd name="connsiteX30" fmla="*/ 1773256 w 7273186"/>
              <a:gd name="connsiteY30" fmla="*/ 848073 h 5173885"/>
              <a:gd name="connsiteX31" fmla="*/ 1773256 w 7273186"/>
              <a:gd name="connsiteY31" fmla="*/ 619473 h 5173885"/>
              <a:gd name="connsiteX32" fmla="*/ 1773256 w 7273186"/>
              <a:gd name="connsiteY32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543273 h 5173885"/>
              <a:gd name="connsiteX5" fmla="*/ 5126056 w 7273186"/>
              <a:gd name="connsiteY5" fmla="*/ 848073 h 5173885"/>
              <a:gd name="connsiteX6" fmla="*/ 5278456 w 7273186"/>
              <a:gd name="connsiteY6" fmla="*/ 1076673 h 5173885"/>
              <a:gd name="connsiteX7" fmla="*/ 5278456 w 7273186"/>
              <a:gd name="connsiteY7" fmla="*/ 2067273 h 5173885"/>
              <a:gd name="connsiteX8" fmla="*/ 5430856 w 7273186"/>
              <a:gd name="connsiteY8" fmla="*/ 2295873 h 5173885"/>
              <a:gd name="connsiteX9" fmla="*/ 7031056 w 7273186"/>
              <a:gd name="connsiteY9" fmla="*/ 2295873 h 5173885"/>
              <a:gd name="connsiteX10" fmla="*/ 7259656 w 7273186"/>
              <a:gd name="connsiteY10" fmla="*/ 2524473 h 5173885"/>
              <a:gd name="connsiteX11" fmla="*/ 7259656 w 7273186"/>
              <a:gd name="connsiteY11" fmla="*/ 2981673 h 5173885"/>
              <a:gd name="connsiteX12" fmla="*/ 7031056 w 7273186"/>
              <a:gd name="connsiteY12" fmla="*/ 3210273 h 5173885"/>
              <a:gd name="connsiteX13" fmla="*/ 5354656 w 7273186"/>
              <a:gd name="connsiteY13" fmla="*/ 3210273 h 5173885"/>
              <a:gd name="connsiteX14" fmla="*/ 5275828 w 7273186"/>
              <a:gd name="connsiteY14" fmla="*/ 3607039 h 5173885"/>
              <a:gd name="connsiteX15" fmla="*/ 5278457 w 7273186"/>
              <a:gd name="connsiteY15" fmla="*/ 4886673 h 5173885"/>
              <a:gd name="connsiteX16" fmla="*/ 5049857 w 7273186"/>
              <a:gd name="connsiteY16" fmla="*/ 5115274 h 5173885"/>
              <a:gd name="connsiteX17" fmla="*/ 2001857 w 7273186"/>
              <a:gd name="connsiteY17" fmla="*/ 5115274 h 5173885"/>
              <a:gd name="connsiteX18" fmla="*/ 1773257 w 7273186"/>
              <a:gd name="connsiteY18" fmla="*/ 4962874 h 5173885"/>
              <a:gd name="connsiteX19" fmla="*/ 1773257 w 7273186"/>
              <a:gd name="connsiteY19" fmla="*/ 4581874 h 5173885"/>
              <a:gd name="connsiteX20" fmla="*/ 1773257 w 7273186"/>
              <a:gd name="connsiteY20" fmla="*/ 4048474 h 5173885"/>
              <a:gd name="connsiteX21" fmla="*/ 1773257 w 7273186"/>
              <a:gd name="connsiteY21" fmla="*/ 3667474 h 5173885"/>
              <a:gd name="connsiteX22" fmla="*/ 1620856 w 7273186"/>
              <a:gd name="connsiteY22" fmla="*/ 3134073 h 5173885"/>
              <a:gd name="connsiteX23" fmla="*/ 477856 w 7273186"/>
              <a:gd name="connsiteY23" fmla="*/ 3134073 h 5173885"/>
              <a:gd name="connsiteX24" fmla="*/ 20657 w 7273186"/>
              <a:gd name="connsiteY24" fmla="*/ 2905474 h 5173885"/>
              <a:gd name="connsiteX25" fmla="*/ 20656 w 7273186"/>
              <a:gd name="connsiteY25" fmla="*/ 2524474 h 5173885"/>
              <a:gd name="connsiteX26" fmla="*/ 249256 w 7273186"/>
              <a:gd name="connsiteY26" fmla="*/ 2295874 h 5173885"/>
              <a:gd name="connsiteX27" fmla="*/ 1544656 w 7273186"/>
              <a:gd name="connsiteY27" fmla="*/ 2295874 h 5173885"/>
              <a:gd name="connsiteX28" fmla="*/ 1633994 w 7273186"/>
              <a:gd name="connsiteY28" fmla="*/ 2062018 h 5173885"/>
              <a:gd name="connsiteX29" fmla="*/ 1620856 w 7273186"/>
              <a:gd name="connsiteY29" fmla="*/ 1076673 h 5173885"/>
              <a:gd name="connsiteX30" fmla="*/ 1773256 w 7273186"/>
              <a:gd name="connsiteY30" fmla="*/ 848073 h 5173885"/>
              <a:gd name="connsiteX31" fmla="*/ 1773256 w 7273186"/>
              <a:gd name="connsiteY31" fmla="*/ 619473 h 5173885"/>
              <a:gd name="connsiteX32" fmla="*/ 1773256 w 7273186"/>
              <a:gd name="connsiteY32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543273 h 5173885"/>
              <a:gd name="connsiteX5" fmla="*/ 5126056 w 7273186"/>
              <a:gd name="connsiteY5" fmla="*/ 848073 h 5173885"/>
              <a:gd name="connsiteX6" fmla="*/ 5278456 w 7273186"/>
              <a:gd name="connsiteY6" fmla="*/ 1076673 h 5173885"/>
              <a:gd name="connsiteX7" fmla="*/ 5278456 w 7273186"/>
              <a:gd name="connsiteY7" fmla="*/ 2067273 h 5173885"/>
              <a:gd name="connsiteX8" fmla="*/ 5430856 w 7273186"/>
              <a:gd name="connsiteY8" fmla="*/ 2295873 h 5173885"/>
              <a:gd name="connsiteX9" fmla="*/ 7031056 w 7273186"/>
              <a:gd name="connsiteY9" fmla="*/ 2295873 h 5173885"/>
              <a:gd name="connsiteX10" fmla="*/ 7259656 w 7273186"/>
              <a:gd name="connsiteY10" fmla="*/ 2524473 h 5173885"/>
              <a:gd name="connsiteX11" fmla="*/ 7259656 w 7273186"/>
              <a:gd name="connsiteY11" fmla="*/ 2981673 h 5173885"/>
              <a:gd name="connsiteX12" fmla="*/ 7031056 w 7273186"/>
              <a:gd name="connsiteY12" fmla="*/ 3210273 h 5173885"/>
              <a:gd name="connsiteX13" fmla="*/ 5354656 w 7273186"/>
              <a:gd name="connsiteY13" fmla="*/ 3210273 h 5173885"/>
              <a:gd name="connsiteX14" fmla="*/ 5275828 w 7273186"/>
              <a:gd name="connsiteY14" fmla="*/ 3607039 h 5173885"/>
              <a:gd name="connsiteX15" fmla="*/ 5278457 w 7273186"/>
              <a:gd name="connsiteY15" fmla="*/ 4886673 h 5173885"/>
              <a:gd name="connsiteX16" fmla="*/ 5049857 w 7273186"/>
              <a:gd name="connsiteY16" fmla="*/ 5115274 h 5173885"/>
              <a:gd name="connsiteX17" fmla="*/ 2001857 w 7273186"/>
              <a:gd name="connsiteY17" fmla="*/ 5115274 h 5173885"/>
              <a:gd name="connsiteX18" fmla="*/ 1773257 w 7273186"/>
              <a:gd name="connsiteY18" fmla="*/ 4962874 h 5173885"/>
              <a:gd name="connsiteX19" fmla="*/ 1773257 w 7273186"/>
              <a:gd name="connsiteY19" fmla="*/ 4581874 h 5173885"/>
              <a:gd name="connsiteX20" fmla="*/ 1773257 w 7273186"/>
              <a:gd name="connsiteY20" fmla="*/ 4048474 h 5173885"/>
              <a:gd name="connsiteX21" fmla="*/ 1773256 w 7273186"/>
              <a:gd name="connsiteY21" fmla="*/ 3515073 h 5173885"/>
              <a:gd name="connsiteX22" fmla="*/ 1620856 w 7273186"/>
              <a:gd name="connsiteY22" fmla="*/ 3134073 h 5173885"/>
              <a:gd name="connsiteX23" fmla="*/ 477856 w 7273186"/>
              <a:gd name="connsiteY23" fmla="*/ 3134073 h 5173885"/>
              <a:gd name="connsiteX24" fmla="*/ 20657 w 7273186"/>
              <a:gd name="connsiteY24" fmla="*/ 2905474 h 5173885"/>
              <a:gd name="connsiteX25" fmla="*/ 20656 w 7273186"/>
              <a:gd name="connsiteY25" fmla="*/ 2524474 h 5173885"/>
              <a:gd name="connsiteX26" fmla="*/ 249256 w 7273186"/>
              <a:gd name="connsiteY26" fmla="*/ 2295874 h 5173885"/>
              <a:gd name="connsiteX27" fmla="*/ 1544656 w 7273186"/>
              <a:gd name="connsiteY27" fmla="*/ 2295874 h 5173885"/>
              <a:gd name="connsiteX28" fmla="*/ 1633994 w 7273186"/>
              <a:gd name="connsiteY28" fmla="*/ 2062018 h 5173885"/>
              <a:gd name="connsiteX29" fmla="*/ 1620856 w 7273186"/>
              <a:gd name="connsiteY29" fmla="*/ 1076673 h 5173885"/>
              <a:gd name="connsiteX30" fmla="*/ 1773256 w 7273186"/>
              <a:gd name="connsiteY30" fmla="*/ 848073 h 5173885"/>
              <a:gd name="connsiteX31" fmla="*/ 1773256 w 7273186"/>
              <a:gd name="connsiteY31" fmla="*/ 619473 h 5173885"/>
              <a:gd name="connsiteX32" fmla="*/ 1773256 w 7273186"/>
              <a:gd name="connsiteY32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543273 h 5173885"/>
              <a:gd name="connsiteX5" fmla="*/ 5126056 w 7273186"/>
              <a:gd name="connsiteY5" fmla="*/ 848073 h 5173885"/>
              <a:gd name="connsiteX6" fmla="*/ 5278456 w 7273186"/>
              <a:gd name="connsiteY6" fmla="*/ 1076673 h 5173885"/>
              <a:gd name="connsiteX7" fmla="*/ 5278456 w 7273186"/>
              <a:gd name="connsiteY7" fmla="*/ 2067273 h 5173885"/>
              <a:gd name="connsiteX8" fmla="*/ 5430856 w 7273186"/>
              <a:gd name="connsiteY8" fmla="*/ 2295873 h 5173885"/>
              <a:gd name="connsiteX9" fmla="*/ 7031056 w 7273186"/>
              <a:gd name="connsiteY9" fmla="*/ 2295873 h 5173885"/>
              <a:gd name="connsiteX10" fmla="*/ 7259656 w 7273186"/>
              <a:gd name="connsiteY10" fmla="*/ 2524473 h 5173885"/>
              <a:gd name="connsiteX11" fmla="*/ 7259656 w 7273186"/>
              <a:gd name="connsiteY11" fmla="*/ 2981673 h 5173885"/>
              <a:gd name="connsiteX12" fmla="*/ 7031056 w 7273186"/>
              <a:gd name="connsiteY12" fmla="*/ 3210273 h 5173885"/>
              <a:gd name="connsiteX13" fmla="*/ 5354656 w 7273186"/>
              <a:gd name="connsiteY13" fmla="*/ 3210273 h 5173885"/>
              <a:gd name="connsiteX14" fmla="*/ 5275828 w 7273186"/>
              <a:gd name="connsiteY14" fmla="*/ 3607039 h 5173885"/>
              <a:gd name="connsiteX15" fmla="*/ 5278457 w 7273186"/>
              <a:gd name="connsiteY15" fmla="*/ 4886673 h 5173885"/>
              <a:gd name="connsiteX16" fmla="*/ 5049857 w 7273186"/>
              <a:gd name="connsiteY16" fmla="*/ 5115274 h 5173885"/>
              <a:gd name="connsiteX17" fmla="*/ 2001857 w 7273186"/>
              <a:gd name="connsiteY17" fmla="*/ 5115274 h 5173885"/>
              <a:gd name="connsiteX18" fmla="*/ 1773257 w 7273186"/>
              <a:gd name="connsiteY18" fmla="*/ 4962874 h 5173885"/>
              <a:gd name="connsiteX19" fmla="*/ 1773257 w 7273186"/>
              <a:gd name="connsiteY19" fmla="*/ 4581874 h 5173885"/>
              <a:gd name="connsiteX20" fmla="*/ 1773257 w 7273186"/>
              <a:gd name="connsiteY20" fmla="*/ 4048474 h 5173885"/>
              <a:gd name="connsiteX21" fmla="*/ 1773256 w 7273186"/>
              <a:gd name="connsiteY21" fmla="*/ 3515073 h 5173885"/>
              <a:gd name="connsiteX22" fmla="*/ 1620856 w 7273186"/>
              <a:gd name="connsiteY22" fmla="*/ 3134073 h 5173885"/>
              <a:gd name="connsiteX23" fmla="*/ 477856 w 7273186"/>
              <a:gd name="connsiteY23" fmla="*/ 3134073 h 5173885"/>
              <a:gd name="connsiteX24" fmla="*/ 20657 w 7273186"/>
              <a:gd name="connsiteY24" fmla="*/ 2905474 h 5173885"/>
              <a:gd name="connsiteX25" fmla="*/ 20656 w 7273186"/>
              <a:gd name="connsiteY25" fmla="*/ 2524474 h 5173885"/>
              <a:gd name="connsiteX26" fmla="*/ 249256 w 7273186"/>
              <a:gd name="connsiteY26" fmla="*/ 2295874 h 5173885"/>
              <a:gd name="connsiteX27" fmla="*/ 1544656 w 7273186"/>
              <a:gd name="connsiteY27" fmla="*/ 2295874 h 5173885"/>
              <a:gd name="connsiteX28" fmla="*/ 1633994 w 7273186"/>
              <a:gd name="connsiteY28" fmla="*/ 2062018 h 5173885"/>
              <a:gd name="connsiteX29" fmla="*/ 1620856 w 7273186"/>
              <a:gd name="connsiteY29" fmla="*/ 1076673 h 5173885"/>
              <a:gd name="connsiteX30" fmla="*/ 1773256 w 7273186"/>
              <a:gd name="connsiteY30" fmla="*/ 848073 h 5173885"/>
              <a:gd name="connsiteX31" fmla="*/ 1773256 w 7273186"/>
              <a:gd name="connsiteY31" fmla="*/ 619473 h 5173885"/>
              <a:gd name="connsiteX32" fmla="*/ 1773256 w 7273186"/>
              <a:gd name="connsiteY32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543273 h 5173885"/>
              <a:gd name="connsiteX5" fmla="*/ 5126056 w 7273186"/>
              <a:gd name="connsiteY5" fmla="*/ 848073 h 5173885"/>
              <a:gd name="connsiteX6" fmla="*/ 5278456 w 7273186"/>
              <a:gd name="connsiteY6" fmla="*/ 1076673 h 5173885"/>
              <a:gd name="connsiteX7" fmla="*/ 5278456 w 7273186"/>
              <a:gd name="connsiteY7" fmla="*/ 2067273 h 5173885"/>
              <a:gd name="connsiteX8" fmla="*/ 5430856 w 7273186"/>
              <a:gd name="connsiteY8" fmla="*/ 2295873 h 5173885"/>
              <a:gd name="connsiteX9" fmla="*/ 7031056 w 7273186"/>
              <a:gd name="connsiteY9" fmla="*/ 2295873 h 5173885"/>
              <a:gd name="connsiteX10" fmla="*/ 7259656 w 7273186"/>
              <a:gd name="connsiteY10" fmla="*/ 2524473 h 5173885"/>
              <a:gd name="connsiteX11" fmla="*/ 7259656 w 7273186"/>
              <a:gd name="connsiteY11" fmla="*/ 2981673 h 5173885"/>
              <a:gd name="connsiteX12" fmla="*/ 7031056 w 7273186"/>
              <a:gd name="connsiteY12" fmla="*/ 3210273 h 5173885"/>
              <a:gd name="connsiteX13" fmla="*/ 5354656 w 7273186"/>
              <a:gd name="connsiteY13" fmla="*/ 3210273 h 5173885"/>
              <a:gd name="connsiteX14" fmla="*/ 5275828 w 7273186"/>
              <a:gd name="connsiteY14" fmla="*/ 3607039 h 5173885"/>
              <a:gd name="connsiteX15" fmla="*/ 5278457 w 7273186"/>
              <a:gd name="connsiteY15" fmla="*/ 4886673 h 5173885"/>
              <a:gd name="connsiteX16" fmla="*/ 5049857 w 7273186"/>
              <a:gd name="connsiteY16" fmla="*/ 5115274 h 5173885"/>
              <a:gd name="connsiteX17" fmla="*/ 2001857 w 7273186"/>
              <a:gd name="connsiteY17" fmla="*/ 5115274 h 5173885"/>
              <a:gd name="connsiteX18" fmla="*/ 1773257 w 7273186"/>
              <a:gd name="connsiteY18" fmla="*/ 4962874 h 5173885"/>
              <a:gd name="connsiteX19" fmla="*/ 1773257 w 7273186"/>
              <a:gd name="connsiteY19" fmla="*/ 4581874 h 5173885"/>
              <a:gd name="connsiteX20" fmla="*/ 1773257 w 7273186"/>
              <a:gd name="connsiteY20" fmla="*/ 4048474 h 5173885"/>
              <a:gd name="connsiteX21" fmla="*/ 1773256 w 7273186"/>
              <a:gd name="connsiteY21" fmla="*/ 3515073 h 5173885"/>
              <a:gd name="connsiteX22" fmla="*/ 1620856 w 7273186"/>
              <a:gd name="connsiteY22" fmla="*/ 3134073 h 5173885"/>
              <a:gd name="connsiteX23" fmla="*/ 477856 w 7273186"/>
              <a:gd name="connsiteY23" fmla="*/ 3134073 h 5173885"/>
              <a:gd name="connsiteX24" fmla="*/ 20657 w 7273186"/>
              <a:gd name="connsiteY24" fmla="*/ 2905474 h 5173885"/>
              <a:gd name="connsiteX25" fmla="*/ 20656 w 7273186"/>
              <a:gd name="connsiteY25" fmla="*/ 2524474 h 5173885"/>
              <a:gd name="connsiteX26" fmla="*/ 249256 w 7273186"/>
              <a:gd name="connsiteY26" fmla="*/ 2295874 h 5173885"/>
              <a:gd name="connsiteX27" fmla="*/ 1544656 w 7273186"/>
              <a:gd name="connsiteY27" fmla="*/ 2295874 h 5173885"/>
              <a:gd name="connsiteX28" fmla="*/ 1633994 w 7273186"/>
              <a:gd name="connsiteY28" fmla="*/ 2062018 h 5173885"/>
              <a:gd name="connsiteX29" fmla="*/ 1620856 w 7273186"/>
              <a:gd name="connsiteY29" fmla="*/ 1076673 h 5173885"/>
              <a:gd name="connsiteX30" fmla="*/ 1773256 w 7273186"/>
              <a:gd name="connsiteY30" fmla="*/ 848073 h 5173885"/>
              <a:gd name="connsiteX31" fmla="*/ 1773256 w 7273186"/>
              <a:gd name="connsiteY31" fmla="*/ 619473 h 5173885"/>
              <a:gd name="connsiteX32" fmla="*/ 1773256 w 7273186"/>
              <a:gd name="connsiteY32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543273 h 5173885"/>
              <a:gd name="connsiteX5" fmla="*/ 5126056 w 7273186"/>
              <a:gd name="connsiteY5" fmla="*/ 848073 h 5173885"/>
              <a:gd name="connsiteX6" fmla="*/ 5278456 w 7273186"/>
              <a:gd name="connsiteY6" fmla="*/ 1076673 h 5173885"/>
              <a:gd name="connsiteX7" fmla="*/ 5278456 w 7273186"/>
              <a:gd name="connsiteY7" fmla="*/ 2067273 h 5173885"/>
              <a:gd name="connsiteX8" fmla="*/ 5430856 w 7273186"/>
              <a:gd name="connsiteY8" fmla="*/ 2295873 h 5173885"/>
              <a:gd name="connsiteX9" fmla="*/ 7031056 w 7273186"/>
              <a:gd name="connsiteY9" fmla="*/ 2295873 h 5173885"/>
              <a:gd name="connsiteX10" fmla="*/ 7259656 w 7273186"/>
              <a:gd name="connsiteY10" fmla="*/ 2524473 h 5173885"/>
              <a:gd name="connsiteX11" fmla="*/ 7259656 w 7273186"/>
              <a:gd name="connsiteY11" fmla="*/ 2981673 h 5173885"/>
              <a:gd name="connsiteX12" fmla="*/ 7031056 w 7273186"/>
              <a:gd name="connsiteY12" fmla="*/ 3210273 h 5173885"/>
              <a:gd name="connsiteX13" fmla="*/ 5354656 w 7273186"/>
              <a:gd name="connsiteY13" fmla="*/ 3210273 h 5173885"/>
              <a:gd name="connsiteX14" fmla="*/ 5275828 w 7273186"/>
              <a:gd name="connsiteY14" fmla="*/ 3607039 h 5173885"/>
              <a:gd name="connsiteX15" fmla="*/ 5278457 w 7273186"/>
              <a:gd name="connsiteY15" fmla="*/ 4886673 h 5173885"/>
              <a:gd name="connsiteX16" fmla="*/ 5049857 w 7273186"/>
              <a:gd name="connsiteY16" fmla="*/ 5115274 h 5173885"/>
              <a:gd name="connsiteX17" fmla="*/ 2001857 w 7273186"/>
              <a:gd name="connsiteY17" fmla="*/ 5115274 h 5173885"/>
              <a:gd name="connsiteX18" fmla="*/ 1773257 w 7273186"/>
              <a:gd name="connsiteY18" fmla="*/ 4962874 h 5173885"/>
              <a:gd name="connsiteX19" fmla="*/ 1773257 w 7273186"/>
              <a:gd name="connsiteY19" fmla="*/ 4581874 h 5173885"/>
              <a:gd name="connsiteX20" fmla="*/ 1773257 w 7273186"/>
              <a:gd name="connsiteY20" fmla="*/ 4048474 h 5173885"/>
              <a:gd name="connsiteX21" fmla="*/ 1773256 w 7273186"/>
              <a:gd name="connsiteY21" fmla="*/ 3515073 h 5173885"/>
              <a:gd name="connsiteX22" fmla="*/ 1620856 w 7273186"/>
              <a:gd name="connsiteY22" fmla="*/ 3134073 h 5173885"/>
              <a:gd name="connsiteX23" fmla="*/ 477856 w 7273186"/>
              <a:gd name="connsiteY23" fmla="*/ 3134073 h 5173885"/>
              <a:gd name="connsiteX24" fmla="*/ 20657 w 7273186"/>
              <a:gd name="connsiteY24" fmla="*/ 2905474 h 5173885"/>
              <a:gd name="connsiteX25" fmla="*/ 20656 w 7273186"/>
              <a:gd name="connsiteY25" fmla="*/ 2524474 h 5173885"/>
              <a:gd name="connsiteX26" fmla="*/ 249256 w 7273186"/>
              <a:gd name="connsiteY26" fmla="*/ 2295874 h 5173885"/>
              <a:gd name="connsiteX27" fmla="*/ 1544656 w 7273186"/>
              <a:gd name="connsiteY27" fmla="*/ 2295874 h 5173885"/>
              <a:gd name="connsiteX28" fmla="*/ 1633994 w 7273186"/>
              <a:gd name="connsiteY28" fmla="*/ 2062018 h 5173885"/>
              <a:gd name="connsiteX29" fmla="*/ 1620856 w 7273186"/>
              <a:gd name="connsiteY29" fmla="*/ 1076673 h 5173885"/>
              <a:gd name="connsiteX30" fmla="*/ 1773256 w 7273186"/>
              <a:gd name="connsiteY30" fmla="*/ 848073 h 5173885"/>
              <a:gd name="connsiteX31" fmla="*/ 1773256 w 7273186"/>
              <a:gd name="connsiteY31" fmla="*/ 619473 h 5173885"/>
              <a:gd name="connsiteX32" fmla="*/ 1773256 w 7273186"/>
              <a:gd name="connsiteY32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543273 h 5173885"/>
              <a:gd name="connsiteX5" fmla="*/ 5126056 w 7273186"/>
              <a:gd name="connsiteY5" fmla="*/ 848073 h 5173885"/>
              <a:gd name="connsiteX6" fmla="*/ 5278456 w 7273186"/>
              <a:gd name="connsiteY6" fmla="*/ 1076673 h 5173885"/>
              <a:gd name="connsiteX7" fmla="*/ 5278456 w 7273186"/>
              <a:gd name="connsiteY7" fmla="*/ 2067273 h 5173885"/>
              <a:gd name="connsiteX8" fmla="*/ 5430856 w 7273186"/>
              <a:gd name="connsiteY8" fmla="*/ 2295873 h 5173885"/>
              <a:gd name="connsiteX9" fmla="*/ 7031056 w 7273186"/>
              <a:gd name="connsiteY9" fmla="*/ 2295873 h 5173885"/>
              <a:gd name="connsiteX10" fmla="*/ 7259656 w 7273186"/>
              <a:gd name="connsiteY10" fmla="*/ 2524473 h 5173885"/>
              <a:gd name="connsiteX11" fmla="*/ 7259656 w 7273186"/>
              <a:gd name="connsiteY11" fmla="*/ 2981673 h 5173885"/>
              <a:gd name="connsiteX12" fmla="*/ 7031056 w 7273186"/>
              <a:gd name="connsiteY12" fmla="*/ 3210273 h 5173885"/>
              <a:gd name="connsiteX13" fmla="*/ 5354656 w 7273186"/>
              <a:gd name="connsiteY13" fmla="*/ 3210273 h 5173885"/>
              <a:gd name="connsiteX14" fmla="*/ 5275828 w 7273186"/>
              <a:gd name="connsiteY14" fmla="*/ 3607039 h 5173885"/>
              <a:gd name="connsiteX15" fmla="*/ 5278457 w 7273186"/>
              <a:gd name="connsiteY15" fmla="*/ 4886673 h 5173885"/>
              <a:gd name="connsiteX16" fmla="*/ 5049857 w 7273186"/>
              <a:gd name="connsiteY16" fmla="*/ 5115274 h 5173885"/>
              <a:gd name="connsiteX17" fmla="*/ 2001857 w 7273186"/>
              <a:gd name="connsiteY17" fmla="*/ 5115274 h 5173885"/>
              <a:gd name="connsiteX18" fmla="*/ 1773257 w 7273186"/>
              <a:gd name="connsiteY18" fmla="*/ 4962874 h 5173885"/>
              <a:gd name="connsiteX19" fmla="*/ 1773257 w 7273186"/>
              <a:gd name="connsiteY19" fmla="*/ 4581874 h 5173885"/>
              <a:gd name="connsiteX20" fmla="*/ 1773257 w 7273186"/>
              <a:gd name="connsiteY20" fmla="*/ 4048474 h 5173885"/>
              <a:gd name="connsiteX21" fmla="*/ 1773256 w 7273186"/>
              <a:gd name="connsiteY21" fmla="*/ 3515073 h 5173885"/>
              <a:gd name="connsiteX22" fmla="*/ 1620856 w 7273186"/>
              <a:gd name="connsiteY22" fmla="*/ 3134073 h 5173885"/>
              <a:gd name="connsiteX23" fmla="*/ 477856 w 7273186"/>
              <a:gd name="connsiteY23" fmla="*/ 3134073 h 5173885"/>
              <a:gd name="connsiteX24" fmla="*/ 20657 w 7273186"/>
              <a:gd name="connsiteY24" fmla="*/ 2905474 h 5173885"/>
              <a:gd name="connsiteX25" fmla="*/ 20656 w 7273186"/>
              <a:gd name="connsiteY25" fmla="*/ 2524474 h 5173885"/>
              <a:gd name="connsiteX26" fmla="*/ 249256 w 7273186"/>
              <a:gd name="connsiteY26" fmla="*/ 2295874 h 5173885"/>
              <a:gd name="connsiteX27" fmla="*/ 1544656 w 7273186"/>
              <a:gd name="connsiteY27" fmla="*/ 2295874 h 5173885"/>
              <a:gd name="connsiteX28" fmla="*/ 1633994 w 7273186"/>
              <a:gd name="connsiteY28" fmla="*/ 2062018 h 5173885"/>
              <a:gd name="connsiteX29" fmla="*/ 1620856 w 7273186"/>
              <a:gd name="connsiteY29" fmla="*/ 1076673 h 5173885"/>
              <a:gd name="connsiteX30" fmla="*/ 1773256 w 7273186"/>
              <a:gd name="connsiteY30" fmla="*/ 848073 h 5173885"/>
              <a:gd name="connsiteX31" fmla="*/ 1773256 w 7273186"/>
              <a:gd name="connsiteY31" fmla="*/ 619473 h 5173885"/>
              <a:gd name="connsiteX32" fmla="*/ 1773256 w 7273186"/>
              <a:gd name="connsiteY32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543273 h 5173885"/>
              <a:gd name="connsiteX5" fmla="*/ 5126056 w 7273186"/>
              <a:gd name="connsiteY5" fmla="*/ 848073 h 5173885"/>
              <a:gd name="connsiteX6" fmla="*/ 5278456 w 7273186"/>
              <a:gd name="connsiteY6" fmla="*/ 1076673 h 5173885"/>
              <a:gd name="connsiteX7" fmla="*/ 5278456 w 7273186"/>
              <a:gd name="connsiteY7" fmla="*/ 2067273 h 5173885"/>
              <a:gd name="connsiteX8" fmla="*/ 5430856 w 7273186"/>
              <a:gd name="connsiteY8" fmla="*/ 2295873 h 5173885"/>
              <a:gd name="connsiteX9" fmla="*/ 7031056 w 7273186"/>
              <a:gd name="connsiteY9" fmla="*/ 2295873 h 5173885"/>
              <a:gd name="connsiteX10" fmla="*/ 7259656 w 7273186"/>
              <a:gd name="connsiteY10" fmla="*/ 2524473 h 5173885"/>
              <a:gd name="connsiteX11" fmla="*/ 7259656 w 7273186"/>
              <a:gd name="connsiteY11" fmla="*/ 2981673 h 5173885"/>
              <a:gd name="connsiteX12" fmla="*/ 7031056 w 7273186"/>
              <a:gd name="connsiteY12" fmla="*/ 3210273 h 5173885"/>
              <a:gd name="connsiteX13" fmla="*/ 5354656 w 7273186"/>
              <a:gd name="connsiteY13" fmla="*/ 3210273 h 5173885"/>
              <a:gd name="connsiteX14" fmla="*/ 5275828 w 7273186"/>
              <a:gd name="connsiteY14" fmla="*/ 3607039 h 5173885"/>
              <a:gd name="connsiteX15" fmla="*/ 5278457 w 7273186"/>
              <a:gd name="connsiteY15" fmla="*/ 4886673 h 5173885"/>
              <a:gd name="connsiteX16" fmla="*/ 5049857 w 7273186"/>
              <a:gd name="connsiteY16" fmla="*/ 5115274 h 5173885"/>
              <a:gd name="connsiteX17" fmla="*/ 2001857 w 7273186"/>
              <a:gd name="connsiteY17" fmla="*/ 5115274 h 5173885"/>
              <a:gd name="connsiteX18" fmla="*/ 1773257 w 7273186"/>
              <a:gd name="connsiteY18" fmla="*/ 4962874 h 5173885"/>
              <a:gd name="connsiteX19" fmla="*/ 1773257 w 7273186"/>
              <a:gd name="connsiteY19" fmla="*/ 4581874 h 5173885"/>
              <a:gd name="connsiteX20" fmla="*/ 1773257 w 7273186"/>
              <a:gd name="connsiteY20" fmla="*/ 4048474 h 5173885"/>
              <a:gd name="connsiteX21" fmla="*/ 1773256 w 7273186"/>
              <a:gd name="connsiteY21" fmla="*/ 3515073 h 5173885"/>
              <a:gd name="connsiteX22" fmla="*/ 1620856 w 7273186"/>
              <a:gd name="connsiteY22" fmla="*/ 3134073 h 5173885"/>
              <a:gd name="connsiteX23" fmla="*/ 477856 w 7273186"/>
              <a:gd name="connsiteY23" fmla="*/ 3134073 h 5173885"/>
              <a:gd name="connsiteX24" fmla="*/ 20657 w 7273186"/>
              <a:gd name="connsiteY24" fmla="*/ 2905474 h 5173885"/>
              <a:gd name="connsiteX25" fmla="*/ 20656 w 7273186"/>
              <a:gd name="connsiteY25" fmla="*/ 2524474 h 5173885"/>
              <a:gd name="connsiteX26" fmla="*/ 249256 w 7273186"/>
              <a:gd name="connsiteY26" fmla="*/ 2295874 h 5173885"/>
              <a:gd name="connsiteX27" fmla="*/ 1544656 w 7273186"/>
              <a:gd name="connsiteY27" fmla="*/ 2295874 h 5173885"/>
              <a:gd name="connsiteX28" fmla="*/ 1633994 w 7273186"/>
              <a:gd name="connsiteY28" fmla="*/ 2062018 h 5173885"/>
              <a:gd name="connsiteX29" fmla="*/ 1620856 w 7273186"/>
              <a:gd name="connsiteY29" fmla="*/ 1076673 h 5173885"/>
              <a:gd name="connsiteX30" fmla="*/ 1773256 w 7273186"/>
              <a:gd name="connsiteY30" fmla="*/ 848073 h 5173885"/>
              <a:gd name="connsiteX31" fmla="*/ 1773256 w 7273186"/>
              <a:gd name="connsiteY31" fmla="*/ 619473 h 5173885"/>
              <a:gd name="connsiteX32" fmla="*/ 1773256 w 7273186"/>
              <a:gd name="connsiteY32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543273 h 5173885"/>
              <a:gd name="connsiteX5" fmla="*/ 5126056 w 7273186"/>
              <a:gd name="connsiteY5" fmla="*/ 848073 h 5173885"/>
              <a:gd name="connsiteX6" fmla="*/ 5278456 w 7273186"/>
              <a:gd name="connsiteY6" fmla="*/ 1076673 h 5173885"/>
              <a:gd name="connsiteX7" fmla="*/ 5278456 w 7273186"/>
              <a:gd name="connsiteY7" fmla="*/ 2067273 h 5173885"/>
              <a:gd name="connsiteX8" fmla="*/ 5430856 w 7273186"/>
              <a:gd name="connsiteY8" fmla="*/ 2295873 h 5173885"/>
              <a:gd name="connsiteX9" fmla="*/ 7031056 w 7273186"/>
              <a:gd name="connsiteY9" fmla="*/ 2295873 h 5173885"/>
              <a:gd name="connsiteX10" fmla="*/ 7259656 w 7273186"/>
              <a:gd name="connsiteY10" fmla="*/ 2524473 h 5173885"/>
              <a:gd name="connsiteX11" fmla="*/ 7259656 w 7273186"/>
              <a:gd name="connsiteY11" fmla="*/ 2981673 h 5173885"/>
              <a:gd name="connsiteX12" fmla="*/ 7031056 w 7273186"/>
              <a:gd name="connsiteY12" fmla="*/ 3210273 h 5173885"/>
              <a:gd name="connsiteX13" fmla="*/ 5354656 w 7273186"/>
              <a:gd name="connsiteY13" fmla="*/ 3210273 h 5173885"/>
              <a:gd name="connsiteX14" fmla="*/ 5275828 w 7273186"/>
              <a:gd name="connsiteY14" fmla="*/ 3607039 h 5173885"/>
              <a:gd name="connsiteX15" fmla="*/ 5278457 w 7273186"/>
              <a:gd name="connsiteY15" fmla="*/ 4886673 h 5173885"/>
              <a:gd name="connsiteX16" fmla="*/ 5049857 w 7273186"/>
              <a:gd name="connsiteY16" fmla="*/ 5115274 h 5173885"/>
              <a:gd name="connsiteX17" fmla="*/ 2001857 w 7273186"/>
              <a:gd name="connsiteY17" fmla="*/ 5115274 h 5173885"/>
              <a:gd name="connsiteX18" fmla="*/ 1773257 w 7273186"/>
              <a:gd name="connsiteY18" fmla="*/ 4962874 h 5173885"/>
              <a:gd name="connsiteX19" fmla="*/ 1773257 w 7273186"/>
              <a:gd name="connsiteY19" fmla="*/ 4581874 h 5173885"/>
              <a:gd name="connsiteX20" fmla="*/ 1773257 w 7273186"/>
              <a:gd name="connsiteY20" fmla="*/ 4048474 h 5173885"/>
              <a:gd name="connsiteX21" fmla="*/ 1773256 w 7273186"/>
              <a:gd name="connsiteY21" fmla="*/ 3515073 h 5173885"/>
              <a:gd name="connsiteX22" fmla="*/ 1620856 w 7273186"/>
              <a:gd name="connsiteY22" fmla="*/ 3134073 h 5173885"/>
              <a:gd name="connsiteX23" fmla="*/ 477856 w 7273186"/>
              <a:gd name="connsiteY23" fmla="*/ 3134073 h 5173885"/>
              <a:gd name="connsiteX24" fmla="*/ 20657 w 7273186"/>
              <a:gd name="connsiteY24" fmla="*/ 2905474 h 5173885"/>
              <a:gd name="connsiteX25" fmla="*/ 20656 w 7273186"/>
              <a:gd name="connsiteY25" fmla="*/ 2524474 h 5173885"/>
              <a:gd name="connsiteX26" fmla="*/ 249256 w 7273186"/>
              <a:gd name="connsiteY26" fmla="*/ 2295874 h 5173885"/>
              <a:gd name="connsiteX27" fmla="*/ 1544656 w 7273186"/>
              <a:gd name="connsiteY27" fmla="*/ 2295874 h 5173885"/>
              <a:gd name="connsiteX28" fmla="*/ 1633994 w 7273186"/>
              <a:gd name="connsiteY28" fmla="*/ 2062018 h 5173885"/>
              <a:gd name="connsiteX29" fmla="*/ 1620856 w 7273186"/>
              <a:gd name="connsiteY29" fmla="*/ 1076673 h 5173885"/>
              <a:gd name="connsiteX30" fmla="*/ 1773256 w 7273186"/>
              <a:gd name="connsiteY30" fmla="*/ 848073 h 5173885"/>
              <a:gd name="connsiteX31" fmla="*/ 1773256 w 7273186"/>
              <a:gd name="connsiteY31" fmla="*/ 619473 h 5173885"/>
              <a:gd name="connsiteX32" fmla="*/ 1773256 w 7273186"/>
              <a:gd name="connsiteY32" fmla="*/ 162274 h 5173885"/>
              <a:gd name="connsiteX0" fmla="*/ 1773256 w 7273186"/>
              <a:gd name="connsiteY0" fmla="*/ 162274 h 5173885"/>
              <a:gd name="connsiteX1" fmla="*/ 2001856 w 7273186"/>
              <a:gd name="connsiteY1" fmla="*/ 9874 h 5173885"/>
              <a:gd name="connsiteX2" fmla="*/ 4897456 w 7273186"/>
              <a:gd name="connsiteY2" fmla="*/ 9872 h 5173885"/>
              <a:gd name="connsiteX3" fmla="*/ 5126056 w 7273186"/>
              <a:gd name="connsiteY3" fmla="*/ 238473 h 5173885"/>
              <a:gd name="connsiteX4" fmla="*/ 5126056 w 7273186"/>
              <a:gd name="connsiteY4" fmla="*/ 543273 h 5173885"/>
              <a:gd name="connsiteX5" fmla="*/ 5126056 w 7273186"/>
              <a:gd name="connsiteY5" fmla="*/ 848073 h 5173885"/>
              <a:gd name="connsiteX6" fmla="*/ 5278456 w 7273186"/>
              <a:gd name="connsiteY6" fmla="*/ 1076673 h 5173885"/>
              <a:gd name="connsiteX7" fmla="*/ 5278456 w 7273186"/>
              <a:gd name="connsiteY7" fmla="*/ 2067273 h 5173885"/>
              <a:gd name="connsiteX8" fmla="*/ 5430856 w 7273186"/>
              <a:gd name="connsiteY8" fmla="*/ 2295873 h 5173885"/>
              <a:gd name="connsiteX9" fmla="*/ 7031056 w 7273186"/>
              <a:gd name="connsiteY9" fmla="*/ 2295873 h 5173885"/>
              <a:gd name="connsiteX10" fmla="*/ 7259656 w 7273186"/>
              <a:gd name="connsiteY10" fmla="*/ 2524473 h 5173885"/>
              <a:gd name="connsiteX11" fmla="*/ 7259656 w 7273186"/>
              <a:gd name="connsiteY11" fmla="*/ 2981673 h 5173885"/>
              <a:gd name="connsiteX12" fmla="*/ 7031056 w 7273186"/>
              <a:gd name="connsiteY12" fmla="*/ 3210273 h 5173885"/>
              <a:gd name="connsiteX13" fmla="*/ 5354656 w 7273186"/>
              <a:gd name="connsiteY13" fmla="*/ 3210273 h 5173885"/>
              <a:gd name="connsiteX14" fmla="*/ 5275828 w 7273186"/>
              <a:gd name="connsiteY14" fmla="*/ 3607039 h 5173885"/>
              <a:gd name="connsiteX15" fmla="*/ 5278457 w 7273186"/>
              <a:gd name="connsiteY15" fmla="*/ 4886673 h 5173885"/>
              <a:gd name="connsiteX16" fmla="*/ 5049857 w 7273186"/>
              <a:gd name="connsiteY16" fmla="*/ 5115274 h 5173885"/>
              <a:gd name="connsiteX17" fmla="*/ 2001857 w 7273186"/>
              <a:gd name="connsiteY17" fmla="*/ 5115274 h 5173885"/>
              <a:gd name="connsiteX18" fmla="*/ 1773257 w 7273186"/>
              <a:gd name="connsiteY18" fmla="*/ 4962874 h 5173885"/>
              <a:gd name="connsiteX19" fmla="*/ 1773257 w 7273186"/>
              <a:gd name="connsiteY19" fmla="*/ 4581874 h 5173885"/>
              <a:gd name="connsiteX20" fmla="*/ 1773257 w 7273186"/>
              <a:gd name="connsiteY20" fmla="*/ 4048474 h 5173885"/>
              <a:gd name="connsiteX21" fmla="*/ 1773256 w 7273186"/>
              <a:gd name="connsiteY21" fmla="*/ 3515073 h 5173885"/>
              <a:gd name="connsiteX22" fmla="*/ 1620856 w 7273186"/>
              <a:gd name="connsiteY22" fmla="*/ 3134073 h 5173885"/>
              <a:gd name="connsiteX23" fmla="*/ 477856 w 7273186"/>
              <a:gd name="connsiteY23" fmla="*/ 3134073 h 5173885"/>
              <a:gd name="connsiteX24" fmla="*/ 20657 w 7273186"/>
              <a:gd name="connsiteY24" fmla="*/ 2905474 h 5173885"/>
              <a:gd name="connsiteX25" fmla="*/ 20656 w 7273186"/>
              <a:gd name="connsiteY25" fmla="*/ 2524474 h 5173885"/>
              <a:gd name="connsiteX26" fmla="*/ 249256 w 7273186"/>
              <a:gd name="connsiteY26" fmla="*/ 2295874 h 5173885"/>
              <a:gd name="connsiteX27" fmla="*/ 1544656 w 7273186"/>
              <a:gd name="connsiteY27" fmla="*/ 2295874 h 5173885"/>
              <a:gd name="connsiteX28" fmla="*/ 1633994 w 7273186"/>
              <a:gd name="connsiteY28" fmla="*/ 2062018 h 5173885"/>
              <a:gd name="connsiteX29" fmla="*/ 1620856 w 7273186"/>
              <a:gd name="connsiteY29" fmla="*/ 1076673 h 5173885"/>
              <a:gd name="connsiteX30" fmla="*/ 1773256 w 7273186"/>
              <a:gd name="connsiteY30" fmla="*/ 848073 h 5173885"/>
              <a:gd name="connsiteX31" fmla="*/ 1773256 w 7273186"/>
              <a:gd name="connsiteY31" fmla="*/ 619473 h 5173885"/>
              <a:gd name="connsiteX32" fmla="*/ 1773256 w 7273186"/>
              <a:gd name="connsiteY32" fmla="*/ 162274 h 517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273186" h="5173885">
                <a:moveTo>
                  <a:pt x="1773256" y="162274"/>
                </a:moveTo>
                <a:cubicBezTo>
                  <a:pt x="1784099" y="47371"/>
                  <a:pt x="1814728" y="18749"/>
                  <a:pt x="2001856" y="9874"/>
                </a:cubicBezTo>
                <a:lnTo>
                  <a:pt x="4897456" y="9872"/>
                </a:lnTo>
                <a:cubicBezTo>
                  <a:pt x="5079473" y="0"/>
                  <a:pt x="5109128" y="52348"/>
                  <a:pt x="5126056" y="238473"/>
                </a:cubicBezTo>
                <a:cubicBezTo>
                  <a:pt x="5131640" y="383100"/>
                  <a:pt x="5116531" y="260698"/>
                  <a:pt x="5126056" y="543273"/>
                </a:cubicBezTo>
                <a:cubicBezTo>
                  <a:pt x="5126056" y="730598"/>
                  <a:pt x="5100656" y="759173"/>
                  <a:pt x="5126056" y="848073"/>
                </a:cubicBezTo>
                <a:cubicBezTo>
                  <a:pt x="5151456" y="936973"/>
                  <a:pt x="5250866" y="884859"/>
                  <a:pt x="5278456" y="1076673"/>
                </a:cubicBezTo>
                <a:cubicBezTo>
                  <a:pt x="5281156" y="1286867"/>
                  <a:pt x="5293353" y="1727320"/>
                  <a:pt x="5278456" y="2067273"/>
                </a:cubicBezTo>
                <a:cubicBezTo>
                  <a:pt x="5282126" y="2232152"/>
                  <a:pt x="5245348" y="2295432"/>
                  <a:pt x="5430856" y="2295873"/>
                </a:cubicBezTo>
                <a:cubicBezTo>
                  <a:pt x="5847353" y="2292058"/>
                  <a:pt x="6638747" y="2282759"/>
                  <a:pt x="7031056" y="2295873"/>
                </a:cubicBezTo>
                <a:cubicBezTo>
                  <a:pt x="7191689" y="2291980"/>
                  <a:pt x="7249943" y="2285440"/>
                  <a:pt x="7259656" y="2524473"/>
                </a:cubicBezTo>
                <a:cubicBezTo>
                  <a:pt x="7273186" y="2810064"/>
                  <a:pt x="7251040" y="2744840"/>
                  <a:pt x="7259656" y="2981673"/>
                </a:cubicBezTo>
                <a:cubicBezTo>
                  <a:pt x="7262146" y="3170258"/>
                  <a:pt x="7201411" y="3205102"/>
                  <a:pt x="7031056" y="3210273"/>
                </a:cubicBezTo>
                <a:cubicBezTo>
                  <a:pt x="6660054" y="3204722"/>
                  <a:pt x="5651023" y="3217665"/>
                  <a:pt x="5354656" y="3210273"/>
                </a:cubicBezTo>
                <a:cubicBezTo>
                  <a:pt x="5215000" y="3212722"/>
                  <a:pt x="5273639" y="3293918"/>
                  <a:pt x="5275828" y="3607039"/>
                </a:cubicBezTo>
                <a:cubicBezTo>
                  <a:pt x="5278018" y="3920160"/>
                  <a:pt x="5282444" y="4547384"/>
                  <a:pt x="5278457" y="4886673"/>
                </a:cubicBezTo>
                <a:cubicBezTo>
                  <a:pt x="5285955" y="5173885"/>
                  <a:pt x="5049857" y="5115274"/>
                  <a:pt x="5049857" y="5115274"/>
                </a:cubicBezTo>
                <a:lnTo>
                  <a:pt x="2001857" y="5115274"/>
                </a:lnTo>
                <a:cubicBezTo>
                  <a:pt x="1903844" y="5119737"/>
                  <a:pt x="1787838" y="5083448"/>
                  <a:pt x="1773257" y="4962874"/>
                </a:cubicBezTo>
                <a:cubicBezTo>
                  <a:pt x="1764419" y="4800945"/>
                  <a:pt x="1773257" y="4734274"/>
                  <a:pt x="1773257" y="4581874"/>
                </a:cubicBezTo>
                <a:lnTo>
                  <a:pt x="1773257" y="4048474"/>
                </a:lnTo>
                <a:cubicBezTo>
                  <a:pt x="1770733" y="3857121"/>
                  <a:pt x="1774660" y="3751395"/>
                  <a:pt x="1773256" y="3515073"/>
                </a:cubicBezTo>
                <a:cubicBezTo>
                  <a:pt x="1789131" y="3124548"/>
                  <a:pt x="1827231" y="3137248"/>
                  <a:pt x="1620856" y="3134073"/>
                </a:cubicBezTo>
                <a:lnTo>
                  <a:pt x="477856" y="3134073"/>
                </a:lnTo>
                <a:cubicBezTo>
                  <a:pt x="168177" y="3127484"/>
                  <a:pt x="25781" y="3050691"/>
                  <a:pt x="20657" y="2905474"/>
                </a:cubicBezTo>
                <a:cubicBezTo>
                  <a:pt x="22043" y="2635810"/>
                  <a:pt x="30858" y="2835367"/>
                  <a:pt x="20656" y="2524474"/>
                </a:cubicBezTo>
                <a:cubicBezTo>
                  <a:pt x="29982" y="2411930"/>
                  <a:pt x="0" y="2304775"/>
                  <a:pt x="249256" y="2295874"/>
                </a:cubicBezTo>
                <a:cubicBezTo>
                  <a:pt x="519189" y="2301907"/>
                  <a:pt x="1212394" y="2297324"/>
                  <a:pt x="1544656" y="2295874"/>
                </a:cubicBezTo>
                <a:cubicBezTo>
                  <a:pt x="1671676" y="2292893"/>
                  <a:pt x="1638525" y="2199032"/>
                  <a:pt x="1633994" y="2062018"/>
                </a:cubicBezTo>
                <a:cubicBezTo>
                  <a:pt x="1631374" y="1779877"/>
                  <a:pt x="1631552" y="1300388"/>
                  <a:pt x="1620856" y="1076673"/>
                </a:cubicBezTo>
                <a:cubicBezTo>
                  <a:pt x="1631051" y="952895"/>
                  <a:pt x="1643978" y="971864"/>
                  <a:pt x="1773256" y="848073"/>
                </a:cubicBezTo>
                <a:cubicBezTo>
                  <a:pt x="1813519" y="808159"/>
                  <a:pt x="1777171" y="712842"/>
                  <a:pt x="1773256" y="619473"/>
                </a:cubicBezTo>
                <a:cubicBezTo>
                  <a:pt x="1776780" y="505173"/>
                  <a:pt x="1775238" y="347562"/>
                  <a:pt x="1773256" y="162274"/>
                </a:cubicBezTo>
                <a:close/>
              </a:path>
            </a:pathLst>
          </a:custGeom>
          <a:blipFill dpi="0" rotWithShape="1">
            <a:blip r:embed="rId2" cstate="print"/>
            <a:srcRect/>
            <a:stretch>
              <a:fillRect/>
            </a:stretch>
          </a:blip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i-FI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553200" cy="1219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…Multiscale/</a:t>
            </a:r>
            <a:r>
              <a:rPr lang="en-US" sz="2800" dirty="0" err="1" smtClean="0"/>
              <a:t>multiphysics</a:t>
            </a:r>
            <a:r>
              <a:rPr lang="en-US" sz="2800" dirty="0" smtClean="0"/>
              <a:t> computational model to simulate electrical breakdown </a:t>
            </a:r>
            <a:endParaRPr lang="en-US" sz="2800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3433781" y="1492146"/>
            <a:ext cx="3276600" cy="6096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 w="317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 prstMaterial="plastic">
            <a:bevelT/>
          </a:sp3d>
        </p:spPr>
        <p:txBody>
          <a:bodyPr/>
          <a:lstStyle/>
          <a:p>
            <a:r>
              <a:rPr lang="en-US" sz="1200" b="1" dirty="0">
                <a:solidFill>
                  <a:srgbClr val="000099"/>
                </a:solidFill>
                <a:latin typeface="Lucida Sans Unicode" pitchFamily="34" charset="0"/>
              </a:rPr>
              <a:t>Stage 1</a:t>
            </a:r>
            <a:r>
              <a:rPr lang="en-US" sz="1200" dirty="0">
                <a:solidFill>
                  <a:srgbClr val="000099"/>
                </a:solidFill>
                <a:latin typeface="Lucida Sans Unicode" pitchFamily="34" charset="0"/>
              </a:rPr>
              <a:t>:</a:t>
            </a:r>
            <a:r>
              <a:rPr lang="en-US" sz="1200" dirty="0">
                <a:solidFill>
                  <a:srgbClr val="FF0000"/>
                </a:solidFill>
                <a:latin typeface="Lucida Sans Unicode" pitchFamily="34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Lucida Sans Unicode" pitchFamily="34" charset="0"/>
              </a:rPr>
              <a:t>Charge distribution @ surface</a:t>
            </a:r>
          </a:p>
          <a:p>
            <a:pPr>
              <a:spcBef>
                <a:spcPts val="600"/>
              </a:spcBef>
            </a:pPr>
            <a:r>
              <a:rPr lang="en-US" sz="1200" b="1" i="1" dirty="0">
                <a:solidFill>
                  <a:srgbClr val="000099"/>
                </a:solidFill>
                <a:latin typeface="Lucida Sans Unicode" pitchFamily="34" charset="0"/>
              </a:rPr>
              <a:t>Method:</a:t>
            </a:r>
            <a:r>
              <a:rPr lang="en-US" sz="1200" b="1" dirty="0">
                <a:solidFill>
                  <a:srgbClr val="FF0000"/>
                </a:solidFill>
                <a:latin typeface="Lucida Sans Unicode" pitchFamily="34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Lucida Sans Unicode" pitchFamily="34" charset="0"/>
              </a:rPr>
              <a:t>DFT with external electric field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3433781" y="4997346"/>
            <a:ext cx="3429000" cy="6096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 w="317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 prstMaterial="plastic">
            <a:bevelT/>
          </a:sp3d>
        </p:spPr>
        <p:txBody>
          <a:bodyPr/>
          <a:lstStyle/>
          <a:p>
            <a:pPr>
              <a:defRPr/>
            </a:pPr>
            <a:r>
              <a:rPr lang="en-US" sz="1200" b="1" dirty="0">
                <a:solidFill>
                  <a:srgbClr val="000099"/>
                </a:solidFill>
                <a:latin typeface="Lucida Sans Unicode" pitchFamily="34" charset="0"/>
              </a:rPr>
              <a:t>Stage 4:</a:t>
            </a:r>
            <a:r>
              <a:rPr lang="en-US" sz="1200" b="1" dirty="0">
                <a:solidFill>
                  <a:schemeClr val="tx1"/>
                </a:solidFill>
                <a:latin typeface="Lucida Sans Unicode" pitchFamily="34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Lucida Sans Unicode" pitchFamily="34" charset="0"/>
              </a:rPr>
              <a:t>Plasma evolution, burning of arc</a:t>
            </a:r>
          </a:p>
          <a:p>
            <a:pPr>
              <a:spcBef>
                <a:spcPts val="600"/>
              </a:spcBef>
              <a:defRPr/>
            </a:pPr>
            <a:r>
              <a:rPr lang="en-US" sz="1200" b="1" i="1" dirty="0">
                <a:solidFill>
                  <a:srgbClr val="000099"/>
                </a:solidFill>
                <a:latin typeface="Lucida Sans Unicode" pitchFamily="34" charset="0"/>
              </a:rPr>
              <a:t>Method:</a:t>
            </a:r>
            <a:r>
              <a:rPr lang="en-US" sz="1200" b="1" dirty="0">
                <a:solidFill>
                  <a:schemeClr val="tx1"/>
                </a:solidFill>
                <a:latin typeface="Lucida Sans Unicode" pitchFamily="34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Lucida Sans Unicode" pitchFamily="34" charset="0"/>
              </a:rPr>
              <a:t>Particle-in-Cell (PIC)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433781" y="5911746"/>
            <a:ext cx="3429000" cy="6096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 w="317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 prstMaterial="plastic">
            <a:bevelT/>
          </a:sp3d>
        </p:spPr>
        <p:txBody>
          <a:bodyPr/>
          <a:lstStyle/>
          <a:p>
            <a:pPr>
              <a:defRPr/>
            </a:pPr>
            <a:r>
              <a:rPr lang="en-US" sz="1200" b="1" dirty="0">
                <a:solidFill>
                  <a:srgbClr val="000099"/>
                </a:solidFill>
                <a:latin typeface="Lucida Sans Unicode" pitchFamily="34" charset="0"/>
              </a:rPr>
              <a:t>Stage 5:</a:t>
            </a:r>
            <a:r>
              <a:rPr lang="en-US" sz="1200" dirty="0">
                <a:solidFill>
                  <a:schemeClr val="tx1"/>
                </a:solidFill>
                <a:latin typeface="Lucida Sans Unicode" pitchFamily="34" charset="0"/>
              </a:rPr>
              <a:t> Surface damage due to the intense ion bombardment from plasma</a:t>
            </a:r>
          </a:p>
          <a:p>
            <a:pPr>
              <a:defRPr/>
            </a:pPr>
            <a:r>
              <a:rPr lang="en-US" sz="1200" b="1" i="1" dirty="0">
                <a:solidFill>
                  <a:srgbClr val="000099"/>
                </a:solidFill>
                <a:latin typeface="Lucida Sans Unicode" pitchFamily="34" charset="0"/>
              </a:rPr>
              <a:t>Method:</a:t>
            </a:r>
            <a:r>
              <a:rPr lang="en-US" sz="1200" b="1" dirty="0">
                <a:solidFill>
                  <a:schemeClr val="tx1"/>
                </a:solidFill>
                <a:latin typeface="Lucida Sans Unicode" pitchFamily="34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Lucida Sans Unicode" pitchFamily="34" charset="0"/>
              </a:rPr>
              <a:t>Arc MD 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979712" y="1720746"/>
            <a:ext cx="6783288" cy="4572000"/>
            <a:chOff x="1979712" y="1720746"/>
            <a:chExt cx="6783288" cy="4572000"/>
          </a:xfrm>
        </p:grpSpPr>
        <p:sp>
          <p:nvSpPr>
            <p:cNvPr id="8" name="Text Box 33"/>
            <p:cNvSpPr txBox="1">
              <a:spLocks noChangeArrowheads="1"/>
            </p:cNvSpPr>
            <p:nvPr/>
          </p:nvSpPr>
          <p:spPr bwMode="auto">
            <a:xfrm>
              <a:off x="7015181" y="1720746"/>
              <a:ext cx="11430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i-FI" sz="1600">
                  <a:solidFill>
                    <a:schemeClr val="tx1"/>
                  </a:solidFill>
                  <a:latin typeface="Comic Sans MS" pitchFamily="66" charset="0"/>
                </a:rPr>
                <a:t>~few fs</a:t>
              </a: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9" name="Text Box 34"/>
            <p:cNvSpPr txBox="1">
              <a:spLocks noChangeArrowheads="1"/>
            </p:cNvSpPr>
            <p:nvPr/>
          </p:nvSpPr>
          <p:spPr bwMode="auto">
            <a:xfrm>
              <a:off x="6934200" y="2819400"/>
              <a:ext cx="1066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i-FI" sz="1600" dirty="0">
                  <a:solidFill>
                    <a:schemeClr val="tx1"/>
                  </a:solidFill>
                  <a:latin typeface="Comic Sans MS" pitchFamily="66" charset="0"/>
                </a:rPr>
                <a:t>~</a:t>
              </a:r>
              <a:r>
                <a:rPr lang="fi-FI" sz="1600" dirty="0" err="1">
                  <a:solidFill>
                    <a:schemeClr val="tx1"/>
                  </a:solidFill>
                  <a:latin typeface="Comic Sans MS" pitchFamily="66" charset="0"/>
                </a:rPr>
                <a:t>few</a:t>
              </a:r>
              <a:r>
                <a:rPr lang="fi-FI" sz="1600" dirty="0">
                  <a:solidFill>
                    <a:schemeClr val="tx1"/>
                  </a:solidFill>
                  <a:latin typeface="Comic Sans MS" pitchFamily="66" charset="0"/>
                </a:rPr>
                <a:t> </a:t>
              </a:r>
              <a:r>
                <a:rPr lang="fi-FI" sz="1600" dirty="0" err="1">
                  <a:solidFill>
                    <a:schemeClr val="tx1"/>
                  </a:solidFill>
                  <a:latin typeface="Comic Sans MS" pitchFamily="66" charset="0"/>
                </a:rPr>
                <a:t>ns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" name="Text Box 35"/>
            <p:cNvSpPr txBox="1">
              <a:spLocks noChangeArrowheads="1"/>
            </p:cNvSpPr>
            <p:nvPr/>
          </p:nvSpPr>
          <p:spPr bwMode="auto">
            <a:xfrm>
              <a:off x="7315200" y="3397146"/>
              <a:ext cx="1447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i-FI" sz="1600" dirty="0">
                  <a:solidFill>
                    <a:schemeClr val="tx1"/>
                  </a:solidFill>
                  <a:latin typeface="Comic Sans MS" pitchFamily="66" charset="0"/>
                </a:rPr>
                <a:t>~ </a:t>
              </a:r>
              <a:r>
                <a:rPr lang="fi-FI" sz="1600" dirty="0" err="1">
                  <a:solidFill>
                    <a:schemeClr val="tx1"/>
                  </a:solidFill>
                  <a:latin typeface="Comic Sans MS" pitchFamily="66" charset="0"/>
                </a:rPr>
                <a:t>sec/hours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Text Box 36"/>
            <p:cNvSpPr txBox="1">
              <a:spLocks noChangeArrowheads="1"/>
            </p:cNvSpPr>
            <p:nvPr/>
          </p:nvSpPr>
          <p:spPr bwMode="auto">
            <a:xfrm>
              <a:off x="6862781" y="4997346"/>
              <a:ext cx="1143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i-FI" sz="1600">
                  <a:solidFill>
                    <a:schemeClr val="tx1"/>
                  </a:solidFill>
                  <a:latin typeface="Comic Sans MS" pitchFamily="66" charset="0"/>
                </a:rPr>
                <a:t>~10s ns</a:t>
              </a: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2" name="Text Box 39"/>
            <p:cNvSpPr txBox="1">
              <a:spLocks noChangeArrowheads="1"/>
            </p:cNvSpPr>
            <p:nvPr/>
          </p:nvSpPr>
          <p:spPr bwMode="auto">
            <a:xfrm>
              <a:off x="1979712" y="3329836"/>
              <a:ext cx="11430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i-FI" sz="1600" dirty="0">
                  <a:solidFill>
                    <a:schemeClr val="tx1"/>
                  </a:solidFill>
                  <a:latin typeface="Comic Sans MS" pitchFamily="66" charset="0"/>
                </a:rPr>
                <a:t>~ </a:t>
              </a:r>
              <a:r>
                <a:rPr lang="fi-FI" sz="1600" dirty="0" err="1">
                  <a:solidFill>
                    <a:schemeClr val="tx1"/>
                  </a:solidFill>
                  <a:latin typeface="Comic Sans MS" pitchFamily="66" charset="0"/>
                </a:rPr>
                <a:t>sec/min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3" name="Text Box 37"/>
            <p:cNvSpPr txBox="1">
              <a:spLocks noChangeArrowheads="1"/>
            </p:cNvSpPr>
            <p:nvPr/>
          </p:nvSpPr>
          <p:spPr bwMode="auto">
            <a:xfrm>
              <a:off x="6862781" y="5835546"/>
              <a:ext cx="1143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i-FI" sz="1600" dirty="0">
                  <a:solidFill>
                    <a:schemeClr val="tx1"/>
                  </a:solidFill>
                  <a:latin typeface="Comic Sans MS" pitchFamily="66" charset="0"/>
                </a:rPr>
                <a:t>~100s </a:t>
              </a:r>
              <a:r>
                <a:rPr lang="fi-FI" sz="1600" dirty="0" err="1">
                  <a:solidFill>
                    <a:schemeClr val="tx1"/>
                  </a:solidFill>
                  <a:latin typeface="Comic Sans MS" pitchFamily="66" charset="0"/>
                </a:rPr>
                <a:t>ns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Rounded Rectangle 15"/>
          <p:cNvSpPr/>
          <p:nvPr/>
        </p:nvSpPr>
        <p:spPr bwMode="auto">
          <a:xfrm>
            <a:off x="3281381" y="2330346"/>
            <a:ext cx="3581400" cy="11430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 w="317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 prstMaterial="plastic">
            <a:bevelT/>
          </a:sp3d>
        </p:spPr>
        <p:txBody>
          <a:bodyPr/>
          <a:lstStyle/>
          <a:p>
            <a:pPr>
              <a:defRPr/>
            </a:pPr>
            <a:r>
              <a:rPr lang="en-US" sz="1200" b="1" dirty="0">
                <a:solidFill>
                  <a:srgbClr val="000099"/>
                </a:solidFill>
                <a:latin typeface="Lucida Sans Unicode" pitchFamily="34" charset="0"/>
              </a:rPr>
              <a:t>Stage 2:</a:t>
            </a:r>
            <a:r>
              <a:rPr lang="en-US" sz="1200" dirty="0">
                <a:solidFill>
                  <a:schemeClr val="tx1"/>
                </a:solidFill>
                <a:latin typeface="Lucida Sans Unicode" pitchFamily="34" charset="0"/>
              </a:rPr>
              <a:t> Atomic motion &amp; evaporation </a:t>
            </a:r>
          </a:p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latin typeface="Lucida Sans Unicode" pitchFamily="34" charset="0"/>
              </a:rPr>
              <a:t>                                + </a:t>
            </a:r>
          </a:p>
          <a:p>
            <a:pPr>
              <a:defRPr/>
            </a:pPr>
            <a:r>
              <a:rPr lang="en-US" sz="1200" dirty="0">
                <a:solidFill>
                  <a:schemeClr val="tx1"/>
                </a:solidFill>
                <a:latin typeface="Lucida Sans Unicode" pitchFamily="34" charset="0"/>
              </a:rPr>
              <a:t>            Joule heating (electron dynamics)  </a:t>
            </a:r>
          </a:p>
          <a:p>
            <a:pPr>
              <a:spcBef>
                <a:spcPts val="600"/>
              </a:spcBef>
              <a:defRPr/>
            </a:pPr>
            <a:r>
              <a:rPr lang="en-US" sz="1200" b="1" i="1" dirty="0">
                <a:solidFill>
                  <a:srgbClr val="000099"/>
                </a:solidFill>
                <a:latin typeface="Lucida Sans Unicode" pitchFamily="34" charset="0"/>
              </a:rPr>
              <a:t>Method:</a:t>
            </a:r>
            <a:r>
              <a:rPr lang="en-US" sz="1200" dirty="0">
                <a:solidFill>
                  <a:schemeClr val="tx1"/>
                </a:solidFill>
                <a:latin typeface="Lucida Sans Unicode" pitchFamily="34" charset="0"/>
              </a:rPr>
              <a:t> Hybrid ED&amp;MD model (includes Laplace and heat equation solutions)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821317" y="2101746"/>
            <a:ext cx="2660464" cy="3810000"/>
            <a:chOff x="3821317" y="2101746"/>
            <a:chExt cx="2660464" cy="3810000"/>
          </a:xfrm>
        </p:grpSpPr>
        <p:sp>
          <p:nvSpPr>
            <p:cNvPr id="4" name="Down Arrow 3"/>
            <p:cNvSpPr/>
            <p:nvPr/>
          </p:nvSpPr>
          <p:spPr bwMode="auto">
            <a:xfrm>
              <a:off x="5033981" y="5606946"/>
              <a:ext cx="152400" cy="304800"/>
            </a:xfrm>
            <a:prstGeom prst="downArrow">
              <a:avLst/>
            </a:prstGeom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fi-FI" b="1"/>
            </a:p>
          </p:txBody>
        </p:sp>
        <p:sp>
          <p:nvSpPr>
            <p:cNvPr id="14" name="Down Arrow 13"/>
            <p:cNvSpPr/>
            <p:nvPr/>
          </p:nvSpPr>
          <p:spPr bwMode="auto">
            <a:xfrm>
              <a:off x="5033981" y="2101746"/>
              <a:ext cx="152400" cy="228600"/>
            </a:xfrm>
            <a:prstGeom prst="downArrow">
              <a:avLst/>
            </a:prstGeom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fi-FI" b="1"/>
            </a:p>
          </p:txBody>
        </p:sp>
        <p:sp>
          <p:nvSpPr>
            <p:cNvPr id="15" name="Left-Right-Up Arrow 14"/>
            <p:cNvSpPr/>
            <p:nvPr/>
          </p:nvSpPr>
          <p:spPr bwMode="auto">
            <a:xfrm>
              <a:off x="4729181" y="3501286"/>
              <a:ext cx="838200" cy="734060"/>
            </a:xfrm>
            <a:prstGeom prst="leftRightUpArrow">
              <a:avLst>
                <a:gd name="adj1" fmla="val 11147"/>
                <a:gd name="adj2" fmla="val 25000"/>
                <a:gd name="adj3" fmla="val 25000"/>
              </a:avLst>
            </a:prstGeom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fi-FI" b="1"/>
            </a:p>
          </p:txBody>
        </p:sp>
        <p:sp>
          <p:nvSpPr>
            <p:cNvPr id="17" name="Down Arrow 16"/>
            <p:cNvSpPr/>
            <p:nvPr/>
          </p:nvSpPr>
          <p:spPr bwMode="auto">
            <a:xfrm rot="18900000">
              <a:off x="3821317" y="4407358"/>
              <a:ext cx="199746" cy="608477"/>
            </a:xfrm>
            <a:prstGeom prst="downArrow">
              <a:avLst/>
            </a:prstGeom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fi-FI" b="1"/>
            </a:p>
          </p:txBody>
        </p:sp>
        <p:grpSp>
          <p:nvGrpSpPr>
            <p:cNvPr id="3" name="Down Arrow 32"/>
            <p:cNvGrpSpPr>
              <a:grpSpLocks/>
            </p:cNvGrpSpPr>
            <p:nvPr/>
          </p:nvGrpSpPr>
          <p:grpSpPr bwMode="auto">
            <a:xfrm>
              <a:off x="6067444" y="4546496"/>
              <a:ext cx="414337" cy="414338"/>
              <a:chOff x="2907" y="2788"/>
              <a:chExt cx="261" cy="261"/>
            </a:xfrm>
          </p:grpSpPr>
          <p:pic>
            <p:nvPicPr>
              <p:cNvPr id="19" name="Down Arrow 32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907" y="2788"/>
                <a:ext cx="261" cy="261"/>
              </a:xfrm>
              <a:prstGeom prst="rect">
                <a:avLst/>
              </a:prstGeom>
              <a:noFill/>
            </p:spPr>
          </p:pic>
          <p:sp>
            <p:nvSpPr>
              <p:cNvPr id="20" name="Text Box 35"/>
              <p:cNvSpPr txBox="1">
                <a:spLocks noChangeArrowheads="1"/>
              </p:cNvSpPr>
              <p:nvPr/>
            </p:nvSpPr>
            <p:spPr bwMode="auto">
              <a:xfrm rot="2700000">
                <a:off x="3008" y="2785"/>
                <a:ext cx="58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fi-FI" b="1"/>
              </a:p>
            </p:txBody>
          </p:sp>
        </p:grpSp>
      </p:grpSp>
      <p:sp>
        <p:nvSpPr>
          <p:cNvPr id="21" name="Rounded Rectangle 20"/>
          <p:cNvSpPr/>
          <p:nvPr/>
        </p:nvSpPr>
        <p:spPr bwMode="auto">
          <a:xfrm>
            <a:off x="5567381" y="3778146"/>
            <a:ext cx="3276600" cy="8382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 prstMaterial="plastic">
            <a:bevelT/>
          </a:sp3d>
        </p:spPr>
        <p:txBody>
          <a:bodyPr/>
          <a:lstStyle/>
          <a:p>
            <a:pPr>
              <a:defRPr/>
            </a:pPr>
            <a:r>
              <a:rPr lang="en-US" sz="1200" b="1" dirty="0">
                <a:solidFill>
                  <a:srgbClr val="000080"/>
                </a:solidFill>
                <a:latin typeface="Lucida Sans Unicode" pitchFamily="34" charset="0"/>
              </a:rPr>
              <a:t>Stage 3b:</a:t>
            </a:r>
            <a:r>
              <a:rPr lang="en-US" sz="1200" dirty="0">
                <a:latin typeface="Lucida Sans Unicode" pitchFamily="34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Lucida Sans Unicode" pitchFamily="34" charset="0"/>
              </a:rPr>
              <a:t>Evolution of surface morphology due to the given charge distribution </a:t>
            </a:r>
          </a:p>
          <a:p>
            <a:pPr>
              <a:spcBef>
                <a:spcPts val="600"/>
              </a:spcBef>
              <a:defRPr/>
            </a:pPr>
            <a:r>
              <a:rPr lang="en-US" sz="1200" b="1" i="1" dirty="0">
                <a:solidFill>
                  <a:srgbClr val="000080"/>
                </a:solidFill>
                <a:latin typeface="Lucida Sans Unicode" pitchFamily="34" charset="0"/>
              </a:rPr>
              <a:t>Method:</a:t>
            </a:r>
            <a:r>
              <a:rPr lang="en-US" sz="1200" b="1" dirty="0">
                <a:latin typeface="Lucida Sans Unicode" pitchFamily="34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Lucida Sans Unicode" pitchFamily="34" charset="0"/>
              </a:rPr>
              <a:t>Kinetic Monte Carlo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1681181" y="3778146"/>
            <a:ext cx="3048000" cy="7620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</a:gradFill>
          <a:ln w="317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 prstMaterial="plastic">
            <a:bevelT/>
          </a:sp3d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0099"/>
                </a:solidFill>
                <a:latin typeface="Lucida Sans Unicode" pitchFamily="34" charset="0"/>
              </a:rPr>
              <a:t>Stage 3a: </a:t>
            </a:r>
            <a:r>
              <a:rPr lang="en-US" sz="1200" dirty="0">
                <a:solidFill>
                  <a:schemeClr val="tx1"/>
                </a:solidFill>
                <a:latin typeface="Lucida Sans Unicode" pitchFamily="34" charset="0"/>
              </a:rPr>
              <a:t>Onset of tip growth; Dislocation mechanism</a:t>
            </a:r>
          </a:p>
          <a:p>
            <a:pPr>
              <a:spcBef>
                <a:spcPct val="50000"/>
              </a:spcBef>
            </a:pPr>
            <a:r>
              <a:rPr lang="en-US" sz="1200" b="1" i="1" dirty="0">
                <a:solidFill>
                  <a:srgbClr val="000099"/>
                </a:solidFill>
                <a:latin typeface="Lucida Sans Unicode" pitchFamily="34" charset="0"/>
              </a:rPr>
              <a:t>Method:</a:t>
            </a:r>
            <a:r>
              <a:rPr lang="en-US" sz="1200" b="1" dirty="0">
                <a:solidFill>
                  <a:srgbClr val="000099"/>
                </a:solidFill>
                <a:latin typeface="Lucida Sans Unicode" pitchFamily="34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Lucida Sans Unicode" pitchFamily="34" charset="0"/>
              </a:rPr>
              <a:t>MD, </a:t>
            </a:r>
            <a:r>
              <a:rPr lang="en-US" sz="1200" dirty="0" smtClean="0">
                <a:solidFill>
                  <a:schemeClr val="tx1"/>
                </a:solidFill>
                <a:latin typeface="Lucida Sans Unicode" pitchFamily="34" charset="0"/>
              </a:rPr>
              <a:t>ED+MD, FEM…</a:t>
            </a:r>
            <a:endParaRPr lang="en-US" sz="1200" dirty="0">
              <a:solidFill>
                <a:schemeClr val="tx1"/>
              </a:solidFill>
              <a:latin typeface="Lucida Sans Unicode" pitchFamily="34" charset="0"/>
            </a:endParaRP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4" cstate="print"/>
          <a:srcRect b="-2500"/>
          <a:stretch>
            <a:fillRect/>
          </a:stretch>
        </p:blipFill>
        <p:spPr bwMode="auto">
          <a:xfrm>
            <a:off x="228600" y="5257800"/>
            <a:ext cx="2514600" cy="11477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2" name="TextBox 31"/>
          <p:cNvSpPr txBox="1"/>
          <p:nvPr/>
        </p:nvSpPr>
        <p:spPr>
          <a:xfrm>
            <a:off x="228600" y="6404693"/>
            <a:ext cx="1981200" cy="410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R. </a:t>
            </a:r>
            <a:r>
              <a:rPr lang="fi-FI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Behrisch</a:t>
            </a:r>
            <a:r>
              <a:rPr lang="fi-FI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fi-FI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Plenum</a:t>
            </a:r>
            <a:r>
              <a:rPr lang="fi-FI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1986</a:t>
            </a:r>
          </a:p>
          <a:p>
            <a:r>
              <a:rPr lang="fi-FI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B. </a:t>
            </a:r>
            <a:r>
              <a:rPr lang="fi-FI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Jüttner</a:t>
            </a:r>
            <a:r>
              <a:rPr lang="fi-FI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1979</a:t>
            </a:r>
            <a:endParaRPr lang="fi-FI" sz="11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27" name="Kép 22" descr="chamb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76101" y="1484784"/>
            <a:ext cx="16910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U-Turn Arrow 32"/>
          <p:cNvSpPr/>
          <p:nvPr/>
        </p:nvSpPr>
        <p:spPr bwMode="auto">
          <a:xfrm rot="5400000" flipH="1">
            <a:off x="5981700" y="3467100"/>
            <a:ext cx="3962400" cy="2057400"/>
          </a:xfrm>
          <a:prstGeom prst="uturnArrow">
            <a:avLst>
              <a:gd name="adj1" fmla="val 4130"/>
              <a:gd name="adj2" fmla="val 5779"/>
              <a:gd name="adj3" fmla="val 7480"/>
              <a:gd name="adj4" fmla="val 28446"/>
              <a:gd name="adj5" fmla="val 100000"/>
            </a:avLst>
          </a:prstGeom>
          <a:solidFill>
            <a:srgbClr val="99663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i-FI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3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 bwMode="auto">
          <a:xfrm>
            <a:off x="357188" y="228600"/>
            <a:ext cx="855821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it-IT" sz="2400" b="1" i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Proposal with two treatment </a:t>
            </a:r>
            <a:r>
              <a:rPr lang="it-IT" sz="2400" b="1" i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rooms</a:t>
            </a:r>
            <a:endParaRPr lang="it-IT" sz="2400" b="1" i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92961"/>
            <a:ext cx="5616575" cy="5403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55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2465"/>
          </a:xfrm>
        </p:spPr>
        <p:txBody>
          <a:bodyPr>
            <a:noAutofit/>
          </a:bodyPr>
          <a:lstStyle/>
          <a:p>
            <a:r>
              <a:rPr lang="it-IT" sz="3200" dirty="0"/>
              <a:t>Properties of the beam of different accelerators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endParaRPr lang="en-GB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293855"/>
              </p:ext>
            </p:extLst>
          </p:nvPr>
        </p:nvGraphicFramePr>
        <p:xfrm>
          <a:off x="2267743" y="1090646"/>
          <a:ext cx="5557671" cy="2952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921"/>
                <a:gridCol w="1348250"/>
                <a:gridCol w="1348250"/>
                <a:gridCol w="1348250"/>
              </a:tblGrid>
              <a:tr h="152504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Beam always present during treatment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Energy  variation by electronics mean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Time needed to vary the energy</a:t>
                      </a:r>
                      <a:endParaRPr lang="en-GB" dirty="0"/>
                    </a:p>
                  </a:txBody>
                  <a:tcPr anchor="ctr"/>
                </a:tc>
              </a:tr>
              <a:tr h="475761">
                <a:tc>
                  <a:txBody>
                    <a:bodyPr/>
                    <a:lstStyle/>
                    <a:p>
                      <a:r>
                        <a:rPr lang="it-IT" b="1" dirty="0" smtClean="0"/>
                        <a:t>Cyclotron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YES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NO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50 ms (*)</a:t>
                      </a:r>
                      <a:endParaRPr lang="en-GB" dirty="0"/>
                    </a:p>
                  </a:txBody>
                  <a:tcPr/>
                </a:tc>
              </a:tr>
              <a:tr h="475761">
                <a:tc>
                  <a:txBody>
                    <a:bodyPr/>
                    <a:lstStyle/>
                    <a:p>
                      <a:r>
                        <a:rPr lang="it-IT" b="1" dirty="0" smtClean="0"/>
                        <a:t>Synchrotron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YES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 s</a:t>
                      </a:r>
                      <a:endParaRPr lang="en-GB" dirty="0"/>
                    </a:p>
                  </a:txBody>
                  <a:tcPr/>
                </a:tc>
              </a:tr>
              <a:tr h="475761">
                <a:tc>
                  <a:txBody>
                    <a:bodyPr/>
                    <a:lstStyle/>
                    <a:p>
                      <a:r>
                        <a:rPr lang="it-IT" b="1" dirty="0" smtClean="0"/>
                        <a:t>Cyclinac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YES (**)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YES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</a:t>
                      </a:r>
                      <a:r>
                        <a:rPr lang="it-IT" baseline="0" dirty="0" smtClean="0"/>
                        <a:t> ms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27584" y="5673442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Cyclinac is best suited for treating </a:t>
            </a:r>
            <a:r>
              <a:rPr lang="it-IT" sz="2000" b="1" dirty="0" smtClean="0"/>
              <a:t>moving organs </a:t>
            </a:r>
            <a:r>
              <a:rPr lang="it-IT" sz="2000" dirty="0" smtClean="0"/>
              <a:t>with </a:t>
            </a:r>
            <a:r>
              <a:rPr lang="it-IT" sz="2000" b="1" dirty="0" smtClean="0">
                <a:solidFill>
                  <a:srgbClr val="FF0000"/>
                </a:solidFill>
              </a:rPr>
              <a:t>spot scanning </a:t>
            </a:r>
            <a:r>
              <a:rPr lang="it-IT" sz="2000" dirty="0" smtClean="0"/>
              <a:t>technique combinend with </a:t>
            </a:r>
            <a:r>
              <a:rPr lang="it-IT" sz="2000" b="1" dirty="0" smtClean="0">
                <a:solidFill>
                  <a:srgbClr val="FF0000"/>
                </a:solidFill>
              </a:rPr>
              <a:t>3D feed-back systems and multi-painting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632" y="4643844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(*) with fast moving absorbers</a:t>
            </a:r>
          </a:p>
          <a:p>
            <a:r>
              <a:rPr lang="it-IT" dirty="0" smtClean="0"/>
              <a:t>(**) rep rate up to 300 Hz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362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 err="1" smtClean="0"/>
              <a:t>C</a:t>
            </a:r>
            <a:r>
              <a:rPr lang="et-EE" dirty="0" err="1" smtClean="0"/>
              <a:t>ompact</a:t>
            </a:r>
            <a:r>
              <a:rPr lang="et-EE" dirty="0" smtClean="0"/>
              <a:t> </a:t>
            </a:r>
            <a:r>
              <a:rPr lang="et-EE" b="1" dirty="0" err="1" smtClean="0"/>
              <a:t>Li</a:t>
            </a:r>
            <a:r>
              <a:rPr lang="et-EE" dirty="0" err="1" smtClean="0"/>
              <a:t>near</a:t>
            </a:r>
            <a:r>
              <a:rPr lang="et-EE" dirty="0" smtClean="0"/>
              <a:t> </a:t>
            </a:r>
            <a:r>
              <a:rPr lang="et-EE" b="1" dirty="0" err="1" smtClean="0"/>
              <a:t>C</a:t>
            </a:r>
            <a:r>
              <a:rPr lang="et-EE" dirty="0" err="1" smtClean="0"/>
              <a:t>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8640960" cy="1872208"/>
          </a:xfrm>
        </p:spPr>
        <p:txBody>
          <a:bodyPr>
            <a:normAutofit/>
          </a:bodyPr>
          <a:lstStyle/>
          <a:p>
            <a:r>
              <a:rPr lang="et-EE" sz="2000" b="1" dirty="0" smtClean="0"/>
              <a:t>T</a:t>
            </a:r>
            <a:r>
              <a:rPr lang="en-US" sz="2000" b="1" dirty="0" err="1" smtClean="0"/>
              <a:t>wo</a:t>
            </a:r>
            <a:r>
              <a:rPr lang="en-US" sz="2000" b="1" dirty="0" smtClean="0"/>
              <a:t>-beam-acceleration </a:t>
            </a:r>
            <a:r>
              <a:rPr lang="en-US" sz="2000" b="1" dirty="0"/>
              <a:t>concept</a:t>
            </a:r>
            <a:r>
              <a:rPr lang="en-US" sz="2000" dirty="0"/>
              <a:t>: The 12 GHz RF power is generated by a high current electron beam (drive beam) running parallel to the main beam. </a:t>
            </a:r>
            <a:endParaRPr lang="et-EE" sz="2000" dirty="0" smtClean="0"/>
          </a:p>
          <a:p>
            <a:r>
              <a:rPr lang="et-EE" sz="2000" dirty="0" err="1" smtClean="0"/>
              <a:t>Drive</a:t>
            </a:r>
            <a:r>
              <a:rPr lang="et-EE" sz="2000" dirty="0" smtClean="0"/>
              <a:t> </a:t>
            </a:r>
            <a:r>
              <a:rPr lang="en-US" sz="2000" dirty="0" smtClean="0"/>
              <a:t>beam </a:t>
            </a:r>
            <a:r>
              <a:rPr lang="en-US" sz="2000" dirty="0"/>
              <a:t>is decelerated in special power extraction structures (PETS) and the generated RF power is </a:t>
            </a:r>
            <a:r>
              <a:rPr lang="en-US" sz="2000" dirty="0" smtClean="0"/>
              <a:t>transferred </a:t>
            </a:r>
            <a:r>
              <a:rPr lang="en-US" sz="2000" dirty="0"/>
              <a:t>to the main beam. </a:t>
            </a:r>
            <a:endParaRPr lang="et-EE" sz="2000" dirty="0" smtClean="0"/>
          </a:p>
          <a:p>
            <a:r>
              <a:rPr lang="en-US" sz="2000" dirty="0" smtClean="0"/>
              <a:t>This </a:t>
            </a:r>
            <a:r>
              <a:rPr lang="en-US" sz="2000" dirty="0"/>
              <a:t>leads to a very simple tunnel layout without any active RF components</a:t>
            </a:r>
          </a:p>
        </p:txBody>
      </p:sp>
      <p:pic>
        <p:nvPicPr>
          <p:cNvPr id="2050" name="Picture 2" descr="http://clic-study.web.cern.ch/CLIC-Study/Images/CLIC-layout20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5256584" cy="281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0112" y="3701931"/>
            <a:ext cx="33843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mtClean="0"/>
              <a:t>Physics beyond the standard model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mtClean="0"/>
              <a:t>Precise measurements of Higgs boson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mtClean="0"/>
              <a:t>Investigation of exotic Higgs interactions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mtClean="0"/>
              <a:t>Very „clean“ environment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7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2600"/>
            <a:ext cx="9144000" cy="6493213"/>
          </a:xfrm>
          <a:prstGeom prst="rect">
            <a:avLst/>
          </a:prstGeom>
        </p:spPr>
      </p:pic>
      <p:pic>
        <p:nvPicPr>
          <p:cNvPr id="3" name="Picture 2" descr="clic-profil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717" y="2400300"/>
            <a:ext cx="2501901" cy="1676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1087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FAA5BBC-A80E-B143-9FDB-149ED2838ED2}" type="slidenum">
              <a:rPr lang="en-GB" smtClean="0">
                <a:solidFill>
                  <a:srgbClr val="000000"/>
                </a:solidFill>
                <a:latin typeface="Times New Roman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8" name="Image 3" descr="Figure9-3.tif"/>
          <p:cNvPicPr>
            <a:picLocks noGrp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6667500" y="4784586"/>
            <a:ext cx="2477718" cy="1571764"/>
          </a:xfrm>
          <a:prstGeom prst="rect">
            <a:avLst/>
          </a:prstGeom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042498" y="4076700"/>
            <a:ext cx="310272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Tunnel implementations  (laser straight)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36265" y="6356350"/>
            <a:ext cx="301371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Central MDI &amp; Interaction Region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98520" y="-76200"/>
            <a:ext cx="7566923" cy="616022"/>
          </a:xfrm>
        </p:spPr>
        <p:txBody>
          <a:bodyPr>
            <a:noAutofit/>
          </a:bodyPr>
          <a:lstStyle/>
          <a:p>
            <a:r>
              <a:rPr lang="en-US" sz="3600" dirty="0" smtClean="0"/>
              <a:t>CLIC near CERN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999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Electrical</a:t>
            </a:r>
            <a:r>
              <a:rPr lang="et-EE" dirty="0" smtClean="0"/>
              <a:t> </a:t>
            </a:r>
            <a:r>
              <a:rPr lang="et-EE" dirty="0" err="1" smtClean="0"/>
              <a:t>breakdown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http://2.bp.blogspot.com/-6pIk98IXNCw/T2PQX8AZW-I/AAAAAAAAAEc/gZrKKU-f0OM/s1600/spark-plug.s60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54" y="1772816"/>
            <a:ext cx="2495550" cy="374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shastacollege.edu/assets/0/58/86/667/1709/56e8c01d-5eef-4ddb-b670-93d6917c7918.jpg?n=25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667" y="2924944"/>
            <a:ext cx="5010150" cy="374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ile:Lightning hits tr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67187"/>
            <a:ext cx="3006395" cy="3923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upload.wikimedia.org/wikipedia/commons/3/3c/Squar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14" y="1240668"/>
            <a:ext cx="5297653" cy="4807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3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</a:t>
            </a:r>
            <a:r>
              <a:rPr lang="en-US" dirty="0" smtClean="0"/>
              <a:t>breakdowns</a:t>
            </a:r>
            <a:r>
              <a:rPr lang="et-EE" dirty="0" smtClean="0"/>
              <a:t> </a:t>
            </a:r>
            <a:r>
              <a:rPr lang="et-EE" dirty="0" err="1" smtClean="0"/>
              <a:t>in</a:t>
            </a:r>
            <a:r>
              <a:rPr lang="et-EE" dirty="0" smtClean="0"/>
              <a:t> CLIC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3025"/>
            <a:ext cx="5184576" cy="255416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Accelerating structure damage due to electrical breakdowns</a:t>
            </a:r>
          </a:p>
          <a:p>
            <a:r>
              <a:rPr lang="en-US" dirty="0" smtClean="0"/>
              <a:t>Local field enhancement up to factor 100</a:t>
            </a:r>
          </a:p>
          <a:p>
            <a:r>
              <a:rPr lang="en-US" dirty="0" smtClean="0"/>
              <a:t>Field enhancement caused by „invisible needles“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92080" y="2852936"/>
            <a:ext cx="3705770" cy="2016224"/>
            <a:chOff x="0" y="0"/>
            <a:chExt cx="2987959" cy="1625601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65350" cy="1625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1223516" y="346075"/>
              <a:ext cx="449263" cy="449263"/>
            </a:xfrm>
            <a:custGeom>
              <a:avLst/>
              <a:gdLst>
                <a:gd name="T0" fmla="*/ 0 w 283"/>
                <a:gd name="T1" fmla="*/ 113 h 283"/>
                <a:gd name="T2" fmla="*/ 12 w 283"/>
                <a:gd name="T3" fmla="*/ 85 h 283"/>
                <a:gd name="T4" fmla="*/ 40 w 283"/>
                <a:gd name="T5" fmla="*/ 40 h 283"/>
                <a:gd name="T6" fmla="*/ 63 w 283"/>
                <a:gd name="T7" fmla="*/ 23 h 283"/>
                <a:gd name="T8" fmla="*/ 108 w 283"/>
                <a:gd name="T9" fmla="*/ 0 h 283"/>
                <a:gd name="T10" fmla="*/ 142 w 283"/>
                <a:gd name="T11" fmla="*/ 0 h 283"/>
                <a:gd name="T12" fmla="*/ 193 w 283"/>
                <a:gd name="T13" fmla="*/ 6 h 283"/>
                <a:gd name="T14" fmla="*/ 221 w 283"/>
                <a:gd name="T15" fmla="*/ 23 h 283"/>
                <a:gd name="T16" fmla="*/ 255 w 283"/>
                <a:gd name="T17" fmla="*/ 57 h 283"/>
                <a:gd name="T18" fmla="*/ 272 w 283"/>
                <a:gd name="T19" fmla="*/ 85 h 283"/>
                <a:gd name="T20" fmla="*/ 283 w 283"/>
                <a:gd name="T21" fmla="*/ 136 h 283"/>
                <a:gd name="T22" fmla="*/ 278 w 283"/>
                <a:gd name="T23" fmla="*/ 170 h 283"/>
                <a:gd name="T24" fmla="*/ 255 w 283"/>
                <a:gd name="T25" fmla="*/ 215 h 283"/>
                <a:gd name="T26" fmla="*/ 238 w 283"/>
                <a:gd name="T27" fmla="*/ 238 h 283"/>
                <a:gd name="T28" fmla="*/ 193 w 283"/>
                <a:gd name="T29" fmla="*/ 271 h 283"/>
                <a:gd name="T30" fmla="*/ 170 w 283"/>
                <a:gd name="T31" fmla="*/ 277 h 283"/>
                <a:gd name="T32" fmla="*/ 113 w 283"/>
                <a:gd name="T33" fmla="*/ 277 h 283"/>
                <a:gd name="T34" fmla="*/ 85 w 283"/>
                <a:gd name="T35" fmla="*/ 271 h 283"/>
                <a:gd name="T36" fmla="*/ 40 w 283"/>
                <a:gd name="T37" fmla="*/ 238 h 283"/>
                <a:gd name="T38" fmla="*/ 23 w 283"/>
                <a:gd name="T39" fmla="*/ 215 h 283"/>
                <a:gd name="T40" fmla="*/ 0 w 283"/>
                <a:gd name="T41" fmla="*/ 170 h 283"/>
                <a:gd name="T42" fmla="*/ 12 w 283"/>
                <a:gd name="T43" fmla="*/ 164 h 283"/>
                <a:gd name="T44" fmla="*/ 17 w 283"/>
                <a:gd name="T45" fmla="*/ 187 h 283"/>
                <a:gd name="T46" fmla="*/ 46 w 283"/>
                <a:gd name="T47" fmla="*/ 232 h 283"/>
                <a:gd name="T48" fmla="*/ 68 w 283"/>
                <a:gd name="T49" fmla="*/ 249 h 283"/>
                <a:gd name="T50" fmla="*/ 113 w 283"/>
                <a:gd name="T51" fmla="*/ 266 h 283"/>
                <a:gd name="T52" fmla="*/ 136 w 283"/>
                <a:gd name="T53" fmla="*/ 271 h 283"/>
                <a:gd name="T54" fmla="*/ 193 w 283"/>
                <a:gd name="T55" fmla="*/ 260 h 283"/>
                <a:gd name="T56" fmla="*/ 210 w 283"/>
                <a:gd name="T57" fmla="*/ 249 h 283"/>
                <a:gd name="T58" fmla="*/ 249 w 283"/>
                <a:gd name="T59" fmla="*/ 209 h 283"/>
                <a:gd name="T60" fmla="*/ 261 w 283"/>
                <a:gd name="T61" fmla="*/ 192 h 283"/>
                <a:gd name="T62" fmla="*/ 272 w 283"/>
                <a:gd name="T63" fmla="*/ 136 h 283"/>
                <a:gd name="T64" fmla="*/ 266 w 283"/>
                <a:gd name="T65" fmla="*/ 113 h 283"/>
                <a:gd name="T66" fmla="*/ 249 w 283"/>
                <a:gd name="T67" fmla="*/ 68 h 283"/>
                <a:gd name="T68" fmla="*/ 232 w 283"/>
                <a:gd name="T69" fmla="*/ 45 h 283"/>
                <a:gd name="T70" fmla="*/ 187 w 283"/>
                <a:gd name="T71" fmla="*/ 17 h 283"/>
                <a:gd name="T72" fmla="*/ 164 w 283"/>
                <a:gd name="T73" fmla="*/ 11 h 283"/>
                <a:gd name="T74" fmla="*/ 113 w 283"/>
                <a:gd name="T75" fmla="*/ 11 h 283"/>
                <a:gd name="T76" fmla="*/ 91 w 283"/>
                <a:gd name="T77" fmla="*/ 17 h 283"/>
                <a:gd name="T78" fmla="*/ 46 w 283"/>
                <a:gd name="T79" fmla="*/ 45 h 283"/>
                <a:gd name="T80" fmla="*/ 34 w 283"/>
                <a:gd name="T81" fmla="*/ 68 h 283"/>
                <a:gd name="T82" fmla="*/ 12 w 283"/>
                <a:gd name="T83" fmla="*/ 113 h 283"/>
                <a:gd name="T84" fmla="*/ 12 w 283"/>
                <a:gd name="T85" fmla="*/ 13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3" h="283">
                  <a:moveTo>
                    <a:pt x="0" y="141"/>
                  </a:moveTo>
                  <a:lnTo>
                    <a:pt x="0" y="136"/>
                  </a:lnTo>
                  <a:lnTo>
                    <a:pt x="0" y="113"/>
                  </a:lnTo>
                  <a:lnTo>
                    <a:pt x="0" y="108"/>
                  </a:lnTo>
                  <a:lnTo>
                    <a:pt x="6" y="85"/>
                  </a:lnTo>
                  <a:lnTo>
                    <a:pt x="12" y="85"/>
                  </a:lnTo>
                  <a:lnTo>
                    <a:pt x="23" y="62"/>
                  </a:lnTo>
                  <a:lnTo>
                    <a:pt x="23" y="57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57" y="23"/>
                  </a:lnTo>
                  <a:lnTo>
                    <a:pt x="63" y="23"/>
                  </a:lnTo>
                  <a:lnTo>
                    <a:pt x="85" y="11"/>
                  </a:lnTo>
                  <a:lnTo>
                    <a:pt x="85" y="6"/>
                  </a:lnTo>
                  <a:lnTo>
                    <a:pt x="108" y="0"/>
                  </a:lnTo>
                  <a:lnTo>
                    <a:pt x="11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93" y="6"/>
                  </a:lnTo>
                  <a:lnTo>
                    <a:pt x="193" y="11"/>
                  </a:lnTo>
                  <a:lnTo>
                    <a:pt x="215" y="23"/>
                  </a:lnTo>
                  <a:lnTo>
                    <a:pt x="221" y="23"/>
                  </a:lnTo>
                  <a:lnTo>
                    <a:pt x="238" y="40"/>
                  </a:lnTo>
                  <a:lnTo>
                    <a:pt x="238" y="40"/>
                  </a:lnTo>
                  <a:lnTo>
                    <a:pt x="255" y="57"/>
                  </a:lnTo>
                  <a:lnTo>
                    <a:pt x="255" y="62"/>
                  </a:lnTo>
                  <a:lnTo>
                    <a:pt x="272" y="85"/>
                  </a:lnTo>
                  <a:lnTo>
                    <a:pt x="272" y="85"/>
                  </a:lnTo>
                  <a:lnTo>
                    <a:pt x="278" y="108"/>
                  </a:lnTo>
                  <a:lnTo>
                    <a:pt x="278" y="113"/>
                  </a:lnTo>
                  <a:lnTo>
                    <a:pt x="283" y="136"/>
                  </a:lnTo>
                  <a:lnTo>
                    <a:pt x="283" y="141"/>
                  </a:lnTo>
                  <a:lnTo>
                    <a:pt x="278" y="170"/>
                  </a:lnTo>
                  <a:lnTo>
                    <a:pt x="278" y="170"/>
                  </a:lnTo>
                  <a:lnTo>
                    <a:pt x="272" y="192"/>
                  </a:lnTo>
                  <a:lnTo>
                    <a:pt x="272" y="192"/>
                  </a:lnTo>
                  <a:lnTo>
                    <a:pt x="255" y="215"/>
                  </a:lnTo>
                  <a:lnTo>
                    <a:pt x="255" y="221"/>
                  </a:lnTo>
                  <a:lnTo>
                    <a:pt x="238" y="238"/>
                  </a:lnTo>
                  <a:lnTo>
                    <a:pt x="238" y="238"/>
                  </a:lnTo>
                  <a:lnTo>
                    <a:pt x="221" y="255"/>
                  </a:lnTo>
                  <a:lnTo>
                    <a:pt x="215" y="255"/>
                  </a:lnTo>
                  <a:lnTo>
                    <a:pt x="193" y="271"/>
                  </a:lnTo>
                  <a:lnTo>
                    <a:pt x="193" y="271"/>
                  </a:lnTo>
                  <a:lnTo>
                    <a:pt x="170" y="277"/>
                  </a:lnTo>
                  <a:lnTo>
                    <a:pt x="170" y="277"/>
                  </a:lnTo>
                  <a:lnTo>
                    <a:pt x="142" y="283"/>
                  </a:lnTo>
                  <a:lnTo>
                    <a:pt x="136" y="283"/>
                  </a:lnTo>
                  <a:lnTo>
                    <a:pt x="113" y="277"/>
                  </a:lnTo>
                  <a:lnTo>
                    <a:pt x="108" y="277"/>
                  </a:lnTo>
                  <a:lnTo>
                    <a:pt x="85" y="271"/>
                  </a:lnTo>
                  <a:lnTo>
                    <a:pt x="85" y="271"/>
                  </a:lnTo>
                  <a:lnTo>
                    <a:pt x="63" y="255"/>
                  </a:lnTo>
                  <a:lnTo>
                    <a:pt x="57" y="255"/>
                  </a:lnTo>
                  <a:lnTo>
                    <a:pt x="40" y="238"/>
                  </a:lnTo>
                  <a:lnTo>
                    <a:pt x="40" y="238"/>
                  </a:lnTo>
                  <a:lnTo>
                    <a:pt x="23" y="221"/>
                  </a:lnTo>
                  <a:lnTo>
                    <a:pt x="23" y="215"/>
                  </a:lnTo>
                  <a:lnTo>
                    <a:pt x="12" y="192"/>
                  </a:lnTo>
                  <a:lnTo>
                    <a:pt x="6" y="19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41"/>
                  </a:lnTo>
                  <a:close/>
                  <a:moveTo>
                    <a:pt x="12" y="164"/>
                  </a:moveTo>
                  <a:lnTo>
                    <a:pt x="12" y="164"/>
                  </a:lnTo>
                  <a:lnTo>
                    <a:pt x="17" y="192"/>
                  </a:lnTo>
                  <a:lnTo>
                    <a:pt x="17" y="187"/>
                  </a:lnTo>
                  <a:lnTo>
                    <a:pt x="34" y="215"/>
                  </a:lnTo>
                  <a:lnTo>
                    <a:pt x="29" y="209"/>
                  </a:lnTo>
                  <a:lnTo>
                    <a:pt x="46" y="232"/>
                  </a:lnTo>
                  <a:lnTo>
                    <a:pt x="46" y="232"/>
                  </a:lnTo>
                  <a:lnTo>
                    <a:pt x="68" y="249"/>
                  </a:lnTo>
                  <a:lnTo>
                    <a:pt x="68" y="249"/>
                  </a:lnTo>
                  <a:lnTo>
                    <a:pt x="91" y="260"/>
                  </a:lnTo>
                  <a:lnTo>
                    <a:pt x="91" y="260"/>
                  </a:lnTo>
                  <a:lnTo>
                    <a:pt x="113" y="266"/>
                  </a:lnTo>
                  <a:lnTo>
                    <a:pt x="113" y="266"/>
                  </a:lnTo>
                  <a:lnTo>
                    <a:pt x="142" y="271"/>
                  </a:lnTo>
                  <a:lnTo>
                    <a:pt x="136" y="271"/>
                  </a:lnTo>
                  <a:lnTo>
                    <a:pt x="164" y="266"/>
                  </a:lnTo>
                  <a:lnTo>
                    <a:pt x="164" y="266"/>
                  </a:lnTo>
                  <a:lnTo>
                    <a:pt x="193" y="260"/>
                  </a:lnTo>
                  <a:lnTo>
                    <a:pt x="187" y="260"/>
                  </a:lnTo>
                  <a:lnTo>
                    <a:pt x="215" y="249"/>
                  </a:lnTo>
                  <a:lnTo>
                    <a:pt x="210" y="249"/>
                  </a:lnTo>
                  <a:lnTo>
                    <a:pt x="232" y="232"/>
                  </a:lnTo>
                  <a:lnTo>
                    <a:pt x="232" y="232"/>
                  </a:lnTo>
                  <a:lnTo>
                    <a:pt x="249" y="209"/>
                  </a:lnTo>
                  <a:lnTo>
                    <a:pt x="249" y="215"/>
                  </a:lnTo>
                  <a:lnTo>
                    <a:pt x="261" y="187"/>
                  </a:lnTo>
                  <a:lnTo>
                    <a:pt x="261" y="192"/>
                  </a:lnTo>
                  <a:lnTo>
                    <a:pt x="266" y="164"/>
                  </a:lnTo>
                  <a:lnTo>
                    <a:pt x="266" y="164"/>
                  </a:lnTo>
                  <a:lnTo>
                    <a:pt x="272" y="136"/>
                  </a:lnTo>
                  <a:lnTo>
                    <a:pt x="272" y="141"/>
                  </a:lnTo>
                  <a:lnTo>
                    <a:pt x="266" y="113"/>
                  </a:lnTo>
                  <a:lnTo>
                    <a:pt x="266" y="113"/>
                  </a:lnTo>
                  <a:lnTo>
                    <a:pt x="261" y="91"/>
                  </a:lnTo>
                  <a:lnTo>
                    <a:pt x="261" y="91"/>
                  </a:lnTo>
                  <a:lnTo>
                    <a:pt x="249" y="68"/>
                  </a:lnTo>
                  <a:lnTo>
                    <a:pt x="249" y="68"/>
                  </a:lnTo>
                  <a:lnTo>
                    <a:pt x="232" y="45"/>
                  </a:lnTo>
                  <a:lnTo>
                    <a:pt x="232" y="45"/>
                  </a:lnTo>
                  <a:lnTo>
                    <a:pt x="210" y="28"/>
                  </a:lnTo>
                  <a:lnTo>
                    <a:pt x="215" y="34"/>
                  </a:lnTo>
                  <a:lnTo>
                    <a:pt x="187" y="17"/>
                  </a:lnTo>
                  <a:lnTo>
                    <a:pt x="193" y="17"/>
                  </a:lnTo>
                  <a:lnTo>
                    <a:pt x="164" y="11"/>
                  </a:lnTo>
                  <a:lnTo>
                    <a:pt x="164" y="11"/>
                  </a:lnTo>
                  <a:lnTo>
                    <a:pt x="136" y="11"/>
                  </a:lnTo>
                  <a:lnTo>
                    <a:pt x="142" y="11"/>
                  </a:lnTo>
                  <a:lnTo>
                    <a:pt x="113" y="11"/>
                  </a:lnTo>
                  <a:lnTo>
                    <a:pt x="113" y="11"/>
                  </a:lnTo>
                  <a:lnTo>
                    <a:pt x="91" y="17"/>
                  </a:lnTo>
                  <a:lnTo>
                    <a:pt x="91" y="17"/>
                  </a:lnTo>
                  <a:lnTo>
                    <a:pt x="68" y="34"/>
                  </a:lnTo>
                  <a:lnTo>
                    <a:pt x="68" y="28"/>
                  </a:lnTo>
                  <a:lnTo>
                    <a:pt x="46" y="45"/>
                  </a:lnTo>
                  <a:lnTo>
                    <a:pt x="46" y="45"/>
                  </a:lnTo>
                  <a:lnTo>
                    <a:pt x="29" y="68"/>
                  </a:lnTo>
                  <a:lnTo>
                    <a:pt x="34" y="68"/>
                  </a:lnTo>
                  <a:lnTo>
                    <a:pt x="17" y="91"/>
                  </a:lnTo>
                  <a:lnTo>
                    <a:pt x="17" y="91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41"/>
                  </a:lnTo>
                  <a:lnTo>
                    <a:pt x="12" y="136"/>
                  </a:lnTo>
                  <a:lnTo>
                    <a:pt x="12" y="16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en-US" sz="1200"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412428" y="176213"/>
              <a:ext cx="752922" cy="169863"/>
            </a:xfrm>
            <a:custGeom>
              <a:avLst/>
              <a:gdLst>
                <a:gd name="T0" fmla="*/ 17 w 260"/>
                <a:gd name="T1" fmla="*/ 73 h 107"/>
                <a:gd name="T2" fmla="*/ 17 w 260"/>
                <a:gd name="T3" fmla="*/ 17 h 107"/>
                <a:gd name="T4" fmla="*/ 249 w 260"/>
                <a:gd name="T5" fmla="*/ 17 h 107"/>
                <a:gd name="T6" fmla="*/ 249 w 260"/>
                <a:gd name="T7" fmla="*/ 28 h 107"/>
                <a:gd name="T8" fmla="*/ 23 w 260"/>
                <a:gd name="T9" fmla="*/ 28 h 107"/>
                <a:gd name="T10" fmla="*/ 28 w 260"/>
                <a:gd name="T11" fmla="*/ 22 h 107"/>
                <a:gd name="T12" fmla="*/ 28 w 260"/>
                <a:gd name="T13" fmla="*/ 73 h 107"/>
                <a:gd name="T14" fmla="*/ 17 w 260"/>
                <a:gd name="T15" fmla="*/ 73 h 107"/>
                <a:gd name="T16" fmla="*/ 23 w 260"/>
                <a:gd name="T17" fmla="*/ 73 h 107"/>
                <a:gd name="T18" fmla="*/ 45 w 260"/>
                <a:gd name="T19" fmla="*/ 62 h 107"/>
                <a:gd name="T20" fmla="*/ 23 w 260"/>
                <a:gd name="T21" fmla="*/ 107 h 107"/>
                <a:gd name="T22" fmla="*/ 0 w 260"/>
                <a:gd name="T23" fmla="*/ 62 h 107"/>
                <a:gd name="T24" fmla="*/ 23 w 260"/>
                <a:gd name="T25" fmla="*/ 73 h 107"/>
                <a:gd name="T26" fmla="*/ 249 w 260"/>
                <a:gd name="T27" fmla="*/ 0 h 107"/>
                <a:gd name="T28" fmla="*/ 260 w 260"/>
                <a:gd name="T29" fmla="*/ 22 h 107"/>
                <a:gd name="T30" fmla="*/ 249 w 260"/>
                <a:gd name="T31" fmla="*/ 45 h 107"/>
                <a:gd name="T32" fmla="*/ 232 w 260"/>
                <a:gd name="T33" fmla="*/ 22 h 107"/>
                <a:gd name="T34" fmla="*/ 249 w 260"/>
                <a:gd name="T3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0" h="107">
                  <a:moveTo>
                    <a:pt x="17" y="73"/>
                  </a:moveTo>
                  <a:lnTo>
                    <a:pt x="17" y="17"/>
                  </a:lnTo>
                  <a:lnTo>
                    <a:pt x="249" y="17"/>
                  </a:lnTo>
                  <a:lnTo>
                    <a:pt x="249" y="28"/>
                  </a:lnTo>
                  <a:lnTo>
                    <a:pt x="23" y="28"/>
                  </a:lnTo>
                  <a:lnTo>
                    <a:pt x="28" y="22"/>
                  </a:lnTo>
                  <a:lnTo>
                    <a:pt x="28" y="73"/>
                  </a:lnTo>
                  <a:lnTo>
                    <a:pt x="17" y="73"/>
                  </a:lnTo>
                  <a:close/>
                  <a:moveTo>
                    <a:pt x="23" y="73"/>
                  </a:moveTo>
                  <a:lnTo>
                    <a:pt x="45" y="62"/>
                  </a:lnTo>
                  <a:lnTo>
                    <a:pt x="23" y="107"/>
                  </a:lnTo>
                  <a:lnTo>
                    <a:pt x="0" y="62"/>
                  </a:lnTo>
                  <a:lnTo>
                    <a:pt x="23" y="73"/>
                  </a:lnTo>
                  <a:close/>
                  <a:moveTo>
                    <a:pt x="249" y="0"/>
                  </a:moveTo>
                  <a:lnTo>
                    <a:pt x="260" y="22"/>
                  </a:lnTo>
                  <a:lnTo>
                    <a:pt x="249" y="45"/>
                  </a:lnTo>
                  <a:lnTo>
                    <a:pt x="232" y="22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  <a:cs typeface="Times New Roman"/>
                </a:rPr>
                <a:t> </a:t>
              </a:r>
              <a:endParaRPr lang="en-US" sz="1200"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8" name="TextBox 29"/>
            <p:cNvSpPr txBox="1"/>
            <p:nvPr/>
          </p:nvSpPr>
          <p:spPr>
            <a:xfrm>
              <a:off x="2179637" y="45700"/>
              <a:ext cx="808322" cy="347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t-EE" sz="1100" kern="1200" dirty="0" err="1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Highest</a:t>
              </a:r>
              <a:r>
                <a:rPr lang="et-EE" sz="1100" kern="1200" dirty="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 RF </a:t>
              </a:r>
              <a:r>
                <a:rPr lang="et-EE" sz="1100" kern="1200" dirty="0" err="1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field</a:t>
              </a:r>
              <a:r>
                <a:rPr lang="et-EE" sz="1100" kern="1200" dirty="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 gradient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71600" y="5344180"/>
            <a:ext cx="75608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Electrical breakdown rate must be </a:t>
            </a:r>
            <a:r>
              <a:rPr lang="en-US" sz="2000" b="1" dirty="0" err="1" smtClean="0"/>
              <a:t>decerased</a:t>
            </a:r>
            <a:r>
              <a:rPr lang="en-US" sz="2000" b="1" dirty="0" smtClean="0"/>
              <a:t> under 3</a:t>
            </a:r>
            <a:r>
              <a:rPr lang="en-US" sz="2000" b="1" dirty="0" smtClean="0">
                <a:sym typeface="Symbol"/>
              </a:rPr>
              <a:t></a:t>
            </a:r>
            <a:r>
              <a:rPr lang="en-US" sz="2000" b="1" dirty="0" smtClean="0"/>
              <a:t>10</a:t>
            </a:r>
            <a:r>
              <a:rPr lang="en-US" sz="2000" b="1" baseline="30000" dirty="0" smtClean="0"/>
              <a:t>-7</a:t>
            </a:r>
            <a:r>
              <a:rPr lang="en-US" sz="2000" b="1" dirty="0" smtClean="0"/>
              <a:t> 1/pulse/m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47664" y="5939988"/>
            <a:ext cx="6271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Voids in the material as possible factors affecting surface defects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95736" y="1948770"/>
            <a:ext cx="4833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Accelerating  el. field 100-150 MV/m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55576" y="1484784"/>
            <a:ext cx="7874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Electrical breakdowns at  CLIC accelerator accelerating structure materials</a:t>
            </a:r>
            <a:endParaRPr lang="en-US" sz="2000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 b="-2500"/>
          <a:stretch>
            <a:fillRect/>
          </a:stretch>
        </p:blipFill>
        <p:spPr bwMode="auto">
          <a:xfrm>
            <a:off x="5013821" y="3861048"/>
            <a:ext cx="2514600" cy="11477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5013821" y="5007941"/>
            <a:ext cx="1981200" cy="410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R. </a:t>
            </a:r>
            <a:r>
              <a:rPr lang="fi-FI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Behrisch</a:t>
            </a:r>
            <a:r>
              <a:rPr lang="fi-FI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fi-FI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Plenum</a:t>
            </a:r>
            <a:r>
              <a:rPr lang="fi-FI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1986</a:t>
            </a:r>
          </a:p>
          <a:p>
            <a:r>
              <a:rPr lang="fi-FI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B. </a:t>
            </a:r>
            <a:r>
              <a:rPr lang="fi-FI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Jüttner</a:t>
            </a:r>
            <a:r>
              <a:rPr lang="fi-FI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1979</a:t>
            </a:r>
            <a:endParaRPr lang="fi-FI" sz="11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835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59" y="-315416"/>
            <a:ext cx="9179353" cy="3440977"/>
            <a:chOff x="-35352" y="1356175"/>
            <a:chExt cx="9179353" cy="344097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20" t="17211" r="5523" b="16465"/>
            <a:stretch/>
          </p:blipFill>
          <p:spPr bwMode="auto">
            <a:xfrm>
              <a:off x="-35352" y="1356176"/>
              <a:ext cx="4579232" cy="3428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86" t="17362" r="3880" b="16593"/>
            <a:stretch/>
          </p:blipFill>
          <p:spPr bwMode="auto">
            <a:xfrm>
              <a:off x="4543881" y="1356175"/>
              <a:ext cx="4600120" cy="3440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70609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SEM analysis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4" t="32589" r="9762" b="34970"/>
          <a:stretch/>
        </p:blipFill>
        <p:spPr bwMode="auto">
          <a:xfrm>
            <a:off x="0" y="3263948"/>
            <a:ext cx="9144001" cy="335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274" y="659735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1400" dirty="0" smtClean="0"/>
              <a:t>A. </a:t>
            </a:r>
            <a:r>
              <a:rPr lang="fr-CH" sz="1400" dirty="0" err="1" smtClean="0"/>
              <a:t>Degiovanni</a:t>
            </a:r>
            <a:r>
              <a:rPr lang="et-EE" sz="1400" dirty="0" smtClean="0"/>
              <a:t> </a:t>
            </a:r>
            <a:r>
              <a:rPr lang="fr-CH" sz="1400" dirty="0" smtClean="0"/>
              <a:t>CLIC Workshop</a:t>
            </a:r>
            <a:r>
              <a:rPr lang="et-EE" sz="1400" dirty="0" smtClean="0"/>
              <a:t> </a:t>
            </a:r>
            <a:r>
              <a:rPr lang="fr-CH" sz="1400" dirty="0" smtClean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55458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15391" r="6072" b="4168"/>
          <a:stretch/>
        </p:blipFill>
        <p:spPr bwMode="auto">
          <a:xfrm>
            <a:off x="19584" y="-171400"/>
            <a:ext cx="90793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9274" y="659735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1400" dirty="0" smtClean="0"/>
              <a:t>A. </a:t>
            </a:r>
            <a:r>
              <a:rPr lang="fr-CH" sz="1400" dirty="0" err="1" smtClean="0"/>
              <a:t>Degiovanni</a:t>
            </a:r>
            <a:r>
              <a:rPr lang="et-EE" sz="1400" dirty="0" smtClean="0"/>
              <a:t> </a:t>
            </a:r>
            <a:r>
              <a:rPr lang="fr-CH" sz="1400" dirty="0" smtClean="0"/>
              <a:t>CLIC Workshop</a:t>
            </a:r>
            <a:r>
              <a:rPr lang="et-EE" sz="1400" dirty="0" smtClean="0"/>
              <a:t> </a:t>
            </a:r>
            <a:r>
              <a:rPr lang="fr-CH" sz="1400" dirty="0" smtClean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19709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024" y="3645024"/>
            <a:ext cx="3898776" cy="280831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en-GB" sz="2400" dirty="0" smtClean="0"/>
              <a:t>surface </a:t>
            </a:r>
            <a:r>
              <a:rPr lang="en-GB" sz="2400" dirty="0"/>
              <a:t>depressions </a:t>
            </a:r>
            <a:r>
              <a:rPr lang="en-GB" sz="2400" dirty="0" smtClean="0"/>
              <a:t>which can </a:t>
            </a:r>
            <a:r>
              <a:rPr lang="en-GB" sz="2400" dirty="0"/>
              <a:t>be the precursors of the bubble-like </a:t>
            </a:r>
            <a:r>
              <a:rPr lang="en-GB" sz="2400" dirty="0" smtClean="0"/>
              <a:t>craters</a:t>
            </a:r>
          </a:p>
          <a:p>
            <a:pPr marL="514350" indent="-514350">
              <a:buFont typeface="+mj-lt"/>
              <a:buAutoNum type="alphaLcPeriod"/>
            </a:pPr>
            <a:r>
              <a:rPr lang="en-GB" sz="2400" dirty="0" smtClean="0"/>
              <a:t>projection </a:t>
            </a:r>
            <a:r>
              <a:rPr lang="en-GB" sz="2400" dirty="0"/>
              <a:t>of molten copper </a:t>
            </a:r>
            <a:endParaRPr lang="en-GB" sz="2400" dirty="0" smtClean="0"/>
          </a:p>
          <a:p>
            <a:pPr marL="514350" indent="-514350">
              <a:buFont typeface="+mj-lt"/>
              <a:buAutoNum type="alphaLcPeriod"/>
            </a:pPr>
            <a:r>
              <a:rPr lang="en-GB" sz="2400" dirty="0" smtClean="0"/>
              <a:t>burst bubble</a:t>
            </a:r>
            <a:endParaRPr lang="en-GB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14732" r="28928" b="5952"/>
          <a:stretch/>
        </p:blipFill>
        <p:spPr bwMode="auto">
          <a:xfrm>
            <a:off x="1" y="1"/>
            <a:ext cx="45677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1" t="42076" r="28810" b="18192"/>
          <a:stretch/>
        </p:blipFill>
        <p:spPr bwMode="auto">
          <a:xfrm>
            <a:off x="4567713" y="0"/>
            <a:ext cx="4568400" cy="341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395522" y="6526027"/>
            <a:ext cx="27405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400" dirty="0" smtClean="0"/>
              <a:t>A. </a:t>
            </a:r>
            <a:r>
              <a:rPr lang="fr-CH" sz="1400" dirty="0" err="1" smtClean="0"/>
              <a:t>Degiovanni</a:t>
            </a:r>
            <a:r>
              <a:rPr lang="et-EE" sz="1400" dirty="0" smtClean="0"/>
              <a:t> </a:t>
            </a:r>
            <a:r>
              <a:rPr lang="fr-CH" sz="1400" dirty="0" smtClean="0"/>
              <a:t>CLIC Workshop</a:t>
            </a:r>
            <a:r>
              <a:rPr lang="et-EE" sz="1400" dirty="0" smtClean="0"/>
              <a:t> </a:t>
            </a:r>
            <a:r>
              <a:rPr lang="fr-CH" sz="1400" dirty="0" smtClean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30228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4249</TotalTime>
  <Words>1408</Words>
  <Application>Microsoft Office PowerPoint</Application>
  <PresentationFormat>On-screen Show (4:3)</PresentationFormat>
  <Paragraphs>259</Paragraphs>
  <Slides>28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Bitmap Image</vt:lpstr>
      <vt:lpstr>Basic physics experiments for benefit of cancer research: research on materials for  linear accelarators in CERN</vt:lpstr>
      <vt:lpstr>Outline</vt:lpstr>
      <vt:lpstr>Compact Linear Collider</vt:lpstr>
      <vt:lpstr>CLIC near CERN</vt:lpstr>
      <vt:lpstr>Electrical breakdown</vt:lpstr>
      <vt:lpstr>Electrical breakdowns in CLIC</vt:lpstr>
      <vt:lpstr>SEM analysis</vt:lpstr>
      <vt:lpstr>PowerPoint Presentation</vt:lpstr>
      <vt:lpstr>PowerPoint Presentation</vt:lpstr>
      <vt:lpstr>Computer simulations in Chemistry and Physics</vt:lpstr>
      <vt:lpstr>Material model</vt:lpstr>
      <vt:lpstr>Initial plastic deformation</vt:lpstr>
      <vt:lpstr>“Catastrophic”growth of a protrusion at the void</vt:lpstr>
      <vt:lpstr>MD vs FEM</vt:lpstr>
      <vt:lpstr>Void at max. deformation – different materials</vt:lpstr>
      <vt:lpstr>Protrusion formation</vt:lpstr>
      <vt:lpstr>Effect of void shape</vt:lpstr>
      <vt:lpstr>Yield point</vt:lpstr>
      <vt:lpstr>Introduction:  the characteristics of therapeutic beams</vt:lpstr>
      <vt:lpstr>Cyclinac = Cyclotron + Linac  for hadrontherapy</vt:lpstr>
      <vt:lpstr>High gradients are needed  to keep the machine compact</vt:lpstr>
      <vt:lpstr>Summary</vt:lpstr>
      <vt:lpstr>Thank you for your attention!</vt:lpstr>
      <vt:lpstr>PowerPoint Presentation</vt:lpstr>
      <vt:lpstr>Some CLIC facts</vt:lpstr>
      <vt:lpstr>…Multiscale/multiphysics computational model to simulate electrical breakdown </vt:lpstr>
      <vt:lpstr>PowerPoint Presentation</vt:lpstr>
      <vt:lpstr>Properties of the beam of different accelerators</vt:lpstr>
    </vt:vector>
  </TitlesOfParts>
  <Company>UT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UT user</dc:creator>
  <cp:lastModifiedBy>UT user</cp:lastModifiedBy>
  <cp:revision>48</cp:revision>
  <dcterms:created xsi:type="dcterms:W3CDTF">2013-02-19T07:53:34Z</dcterms:created>
  <dcterms:modified xsi:type="dcterms:W3CDTF">2013-02-22T06:43:27Z</dcterms:modified>
</cp:coreProperties>
</file>