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6F1CE-604E-4BC2-A376-8033E5E8EBB0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65727-B204-4F0F-BD11-A34AEACE56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538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Inna esimese</a:t>
            </a:r>
            <a:r>
              <a:rPr lang="et-EE" baseline="0" dirty="0" smtClean="0"/>
              <a:t> laari lihaste impedantsid. Tehtud 20.03.2014 mõõdetud 17.09.2014. </a:t>
            </a:r>
            <a:r>
              <a:rPr lang="et-EE" baseline="0" smtClean="0"/>
              <a:t>Korratavus on lihastel suhteliselt hea, kuid juhtivus on nigel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65727-B204-4F0F-BD11-A34AEACE56EA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700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Inna teise laari lihase impedats. Oluliselt parem.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65727-B204-4F0F-BD11-A34AEACE56EA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248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663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436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843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40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2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453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021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98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757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842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657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7CED-A864-4B45-9CF9-811DDDC0DB8A}" type="datetimeFigureOut">
              <a:rPr lang="et-EE" smtClean="0"/>
              <a:t>19.09.2014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E476E-0284-47D2-80FD-471D4F0CCB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480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42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434468"/>
              </p:ext>
            </p:extLst>
          </p:nvPr>
        </p:nvGraphicFramePr>
        <p:xfrm>
          <a:off x="378401" y="201884"/>
          <a:ext cx="8370063" cy="646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ph" r:id="rId4" imgW="4023360" imgH="3108960" progId="Origin50.Graph">
                  <p:embed/>
                </p:oleObj>
              </mc:Choice>
              <mc:Fallback>
                <p:oleObj name="Graph" r:id="rId4" imgW="4023360" imgH="3108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401" y="201884"/>
                        <a:ext cx="8370063" cy="6467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9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021485"/>
              </p:ext>
            </p:extLst>
          </p:nvPr>
        </p:nvGraphicFramePr>
        <p:xfrm>
          <a:off x="751165" y="368804"/>
          <a:ext cx="7781275" cy="601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Graph" r:id="rId4" imgW="4023360" imgH="3108960" progId="Origin50.Graph">
                  <p:embed/>
                </p:oleObj>
              </mc:Choice>
              <mc:Fallback>
                <p:oleObj name="Graph" r:id="rId4" imgW="4023360" imgH="3108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1165" y="368804"/>
                        <a:ext cx="7781275" cy="6012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1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</Words>
  <Application>Microsoft Office PowerPoint</Application>
  <PresentationFormat>On-screen Show (4:3)</PresentationFormat>
  <Paragraphs>4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Graph</vt:lpstr>
      <vt:lpstr>PowerPoint Presentation</vt:lpstr>
      <vt:lpstr>PowerPoint Presentation</vt:lpstr>
      <vt:lpstr>PowerPoint Presentation</vt:lpstr>
    </vt:vector>
  </TitlesOfParts>
  <Company>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 user</dc:creator>
  <cp:lastModifiedBy>UT user</cp:lastModifiedBy>
  <cp:revision>4</cp:revision>
  <dcterms:created xsi:type="dcterms:W3CDTF">2014-09-18T08:55:21Z</dcterms:created>
  <dcterms:modified xsi:type="dcterms:W3CDTF">2014-09-19T08:11:31Z</dcterms:modified>
</cp:coreProperties>
</file>