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21386800"/>
  <p:notesSz cx="6858000" cy="9144000"/>
  <p:defaultTextStyle>
    <a:defPPr>
      <a:defRPr lang="et-EE"/>
    </a:defPPr>
    <a:lvl1pPr marL="0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3102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620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9305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2407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15509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58611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01713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4481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1434"/>
      </p:cViewPr>
      <p:guideLst>
        <p:guide orient="horz" pos="6736"/>
        <p:guide pos="4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190" y="6643771"/>
            <a:ext cx="12854146" cy="45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133903" y="2673351"/>
            <a:ext cx="5626314" cy="56902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9709" y="2673351"/>
            <a:ext cx="16632153" cy="56902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75" y="13743001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575" y="9064640"/>
            <a:ext cx="12854146" cy="4678361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102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20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1293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7240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155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5861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0171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448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9710" y="15559889"/>
            <a:ext cx="11129234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30985" y="15559889"/>
            <a:ext cx="11129232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787278"/>
            <a:ext cx="6681741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126" y="6782388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2034" y="4787278"/>
            <a:ext cx="6684366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2034" y="6782388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7" y="851512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2487" y="851513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127" y="4475387"/>
            <a:ext cx="4975207" cy="1462916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121" y="14970760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4121" y="1910950"/>
            <a:ext cx="9073515" cy="12832080"/>
          </a:xfrm>
        </p:spPr>
        <p:txBody>
          <a:bodyPr/>
          <a:lstStyle>
            <a:lvl1pPr marL="0" indent="0">
              <a:buNone/>
              <a:defRPr sz="7300"/>
            </a:lvl1pPr>
            <a:lvl2pPr marL="1043102" indent="0">
              <a:buNone/>
              <a:defRPr sz="6400"/>
            </a:lvl2pPr>
            <a:lvl3pPr marL="2086204" indent="0">
              <a:buNone/>
              <a:defRPr sz="5500"/>
            </a:lvl3pPr>
            <a:lvl4pPr marL="3129305" indent="0">
              <a:buNone/>
              <a:defRPr sz="4600"/>
            </a:lvl4pPr>
            <a:lvl5pPr marL="4172407" indent="0">
              <a:buNone/>
              <a:defRPr sz="4600"/>
            </a:lvl5pPr>
            <a:lvl6pPr marL="5215509" indent="0">
              <a:buNone/>
              <a:defRPr sz="4600"/>
            </a:lvl6pPr>
            <a:lvl7pPr marL="6258611" indent="0">
              <a:buNone/>
              <a:defRPr sz="4600"/>
            </a:lvl7pPr>
            <a:lvl8pPr marL="7301713" indent="0">
              <a:buNone/>
              <a:defRPr sz="4600"/>
            </a:lvl8pPr>
            <a:lvl9pPr marL="8344814" indent="0">
              <a:buNone/>
              <a:defRPr sz="4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4121" y="16738143"/>
            <a:ext cx="9073515" cy="250997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3399FF"/>
            </a:gs>
            <a:gs pos="28000">
              <a:srgbClr val="00CCCC"/>
            </a:gs>
            <a:gs pos="28000">
              <a:srgbClr val="00CCCC"/>
            </a:gs>
            <a:gs pos="28000">
              <a:srgbClr val="00CCCC"/>
            </a:gs>
            <a:gs pos="47000">
              <a:srgbClr val="9999FF"/>
            </a:gs>
            <a:gs pos="60001">
              <a:srgbClr val="2E6792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  <a:prstGeom prst="rect">
            <a:avLst/>
          </a:prstGeom>
        </p:spPr>
        <p:txBody>
          <a:bodyPr vert="horz" lIns="208620" tIns="104310" rIns="208620" bIns="10431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990255"/>
            <a:ext cx="13610273" cy="14114299"/>
          </a:xfrm>
          <a:prstGeom prst="rect">
            <a:avLst/>
          </a:prstGeom>
        </p:spPr>
        <p:txBody>
          <a:bodyPr vert="horz" lIns="208620" tIns="104310" rIns="208620" bIns="10431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126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6863" y="19822397"/>
            <a:ext cx="4788800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10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204" rtl="0" eaLnBrk="1" latinLnBrk="0" hangingPunct="1">
        <a:spcBef>
          <a:spcPct val="0"/>
        </a:spcBef>
        <a:buNone/>
        <a:defRPr sz="1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2326" indent="-782326" algn="l" defTabSz="2086204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040" indent="-651939" algn="l" defTabSz="2086204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7755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0856" indent="-521551" algn="l" defTabSz="2086204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3958" indent="-521551" algn="l" defTabSz="2086204" rtl="0" eaLnBrk="1" latinLnBrk="0" hangingPunct="1">
        <a:spcBef>
          <a:spcPct val="20000"/>
        </a:spcBef>
        <a:buFont typeface="Arial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7060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80162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264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365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102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20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305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407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509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611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713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81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ut.ee/robotiklub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robootika.e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6156" y="2692344"/>
            <a:ext cx="12854146" cy="1928826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Tartu Ülikooli Robotiklubi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0602" y="4621170"/>
            <a:ext cx="10585768" cy="1431734"/>
          </a:xfrm>
        </p:spPr>
        <p:txBody>
          <a:bodyPr>
            <a:normAutofit fontScale="55000" lnSpcReduction="20000"/>
          </a:bodyPr>
          <a:lstStyle/>
          <a:p>
            <a:r>
              <a:rPr lang="et-EE" dirty="0" err="1" smtClean="0">
                <a:hlinkClick r:id="rId2"/>
              </a:rPr>
              <a:t>www.ut.ee/robotiklubi</a:t>
            </a:r>
            <a:endParaRPr lang="et-EE" dirty="0" smtClean="0"/>
          </a:p>
          <a:p>
            <a:r>
              <a:rPr lang="et-EE" dirty="0" smtClean="0"/>
              <a:t>Org.robot@lists.ut.ee</a:t>
            </a:r>
            <a:endParaRPr lang="en-US" dirty="0"/>
          </a:p>
        </p:txBody>
      </p:sp>
      <p:pic>
        <p:nvPicPr>
          <p:cNvPr id="4" name="Picture 3" descr="TY_logo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3214" y="1120708"/>
            <a:ext cx="2143140" cy="21431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31908" y="6478558"/>
            <a:ext cx="1185870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 smtClean="0"/>
              <a:t>Tegevused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Hobirobootika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Eneseharimine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Robootika populariseerimine vt. </a:t>
            </a:r>
            <a:r>
              <a:rPr lang="et-EE" dirty="0" err="1" smtClean="0">
                <a:hlinkClick r:id="rId4"/>
              </a:rPr>
              <a:t>www.robootika.ee</a:t>
            </a:r>
            <a:endParaRPr lang="et-EE" dirty="0" smtClean="0"/>
          </a:p>
          <a:p>
            <a:pPr lvl="1">
              <a:buFont typeface="Arial" pitchFamily="34" charset="0"/>
              <a:buChar char="•"/>
            </a:pPr>
            <a:r>
              <a:rPr lang="et-EE" dirty="0" smtClean="0"/>
              <a:t>Robotiteater 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Rakendusprojektides osalemine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74784" y="11479218"/>
            <a:ext cx="12215898" cy="10187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 smtClean="0"/>
              <a:t>Enesekontroll </a:t>
            </a:r>
            <a:r>
              <a:rPr lang="et-EE" b="1" dirty="0" smtClean="0">
                <a:sym typeface="Wingdings" pitchFamily="2" charset="2"/>
              </a:rPr>
              <a:t></a:t>
            </a:r>
          </a:p>
          <a:p>
            <a:r>
              <a:rPr lang="et-EE" dirty="0" smtClean="0">
                <a:sym typeface="Wingdings" pitchFamily="2" charset="2"/>
              </a:rPr>
              <a:t>Oled sa end kunagi tundud hästi kui hoiad käes tööriista?</a:t>
            </a:r>
          </a:p>
          <a:p>
            <a:r>
              <a:rPr lang="et-EE" dirty="0" smtClean="0">
                <a:sym typeface="Wingdings" pitchFamily="2" charset="2"/>
              </a:rPr>
              <a:t>Oled sa kunagi programmeerinud?</a:t>
            </a:r>
          </a:p>
          <a:p>
            <a:r>
              <a:rPr lang="et-EE" dirty="0" smtClean="0">
                <a:sym typeface="Wingdings" pitchFamily="2" charset="2"/>
              </a:rPr>
              <a:t>Oled sa poes viimase paari kuu jooksul end unustanud mänguasja riiulit uurima?</a:t>
            </a:r>
          </a:p>
          <a:p>
            <a:r>
              <a:rPr lang="et-EE" dirty="0" smtClean="0">
                <a:sym typeface="Wingdings" pitchFamily="2" charset="2"/>
              </a:rPr>
              <a:t>Kas romantilisel õhtul päikese loojangut vaadates oled mõelnud, kuidas tuvastada tarkvaraliselt pilve taevas?</a:t>
            </a:r>
          </a:p>
          <a:p>
            <a:r>
              <a:rPr lang="et-EE" dirty="0" smtClean="0">
                <a:sym typeface="Wingdings" pitchFamily="2" charset="2"/>
              </a:rPr>
              <a:t>On sulle kunagi meeldinud mängida kaugjuhitava mänguasjaga?</a:t>
            </a:r>
          </a:p>
          <a:p>
            <a:r>
              <a:rPr lang="et-EE" dirty="0" smtClean="0">
                <a:sym typeface="Wingdings" pitchFamily="2" charset="2"/>
              </a:rPr>
              <a:t>Kas lapsena unistasid et su mänguasi suhtleks sinuga?</a:t>
            </a:r>
          </a:p>
          <a:p>
            <a:endParaRPr lang="et-EE" dirty="0" smtClean="0">
              <a:sym typeface="Wingdings" pitchFamily="2" charset="2"/>
            </a:endParaRPr>
          </a:p>
          <a:p>
            <a:r>
              <a:rPr lang="et-EE" dirty="0" smtClean="0">
                <a:sym typeface="Wingdings" pitchFamily="2" charset="2"/>
              </a:rPr>
              <a:t>** </a:t>
            </a:r>
            <a:r>
              <a:rPr lang="et-EE" i="1" dirty="0" smtClean="0">
                <a:latin typeface="AngsanaUPC" pitchFamily="18" charset="-34"/>
                <a:cs typeface="AngsanaUPC" pitchFamily="18" charset="-34"/>
                <a:sym typeface="Wingdings" pitchFamily="2" charset="2"/>
              </a:rPr>
              <a:t>Kui sa isegi kaalusid mõnele küsimusele jah vastamist, siis oled lootusetu robotisõltlane. Aitab ainult robotiklubi </a:t>
            </a:r>
          </a:p>
          <a:p>
            <a:endParaRPr lang="et-EE" dirty="0" smtClean="0">
              <a:sym typeface="Wingdings" pitchFamily="2" charset="2"/>
            </a:endParaRPr>
          </a:p>
          <a:p>
            <a:endParaRPr lang="et-EE" dirty="0" smtClean="0">
              <a:sym typeface="Wingdings" pitchFamily="2" charset="2"/>
            </a:endParaRPr>
          </a:p>
          <a:p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98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Tartu Ülikooli Robotiklubi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Tartu Ülikooli Robotiklubi</dc:title>
  <dc:creator>Alvo Aabloo</dc:creator>
  <cp:lastModifiedBy>Alvo Aabloo</cp:lastModifiedBy>
  <cp:revision>2</cp:revision>
  <dcterms:created xsi:type="dcterms:W3CDTF">2008-12-03T13:49:42Z</dcterms:created>
  <dcterms:modified xsi:type="dcterms:W3CDTF">2008-12-04T06:26:28Z</dcterms:modified>
</cp:coreProperties>
</file>