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5122525" cy="21386800"/>
  <p:notesSz cx="14663738" cy="20926425"/>
  <p:defaultTextStyle>
    <a:defPPr>
      <a:defRPr lang="et-EE"/>
    </a:defPPr>
    <a:lvl1pPr marL="0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43102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086204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129305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172407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215509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258611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301713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344814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98" y="2208"/>
      </p:cViewPr>
      <p:guideLst>
        <p:guide orient="horz" pos="6736"/>
        <p:guide pos="476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4190" y="6643771"/>
            <a:ext cx="12854146" cy="45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8379" y="12119186"/>
            <a:ext cx="10585768" cy="54655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43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86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29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72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215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2586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301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34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133903" y="2673351"/>
            <a:ext cx="5626314" cy="56902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49709" y="2673351"/>
            <a:ext cx="16632153" cy="56902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575" y="13743001"/>
            <a:ext cx="12854146" cy="4247656"/>
          </a:xfrm>
        </p:spPr>
        <p:txBody>
          <a:bodyPr anchor="t"/>
          <a:lstStyle>
            <a:lvl1pPr algn="l">
              <a:defRPr sz="9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4575" y="9064640"/>
            <a:ext cx="12854146" cy="4678361"/>
          </a:xfrm>
        </p:spPr>
        <p:txBody>
          <a:bodyPr anchor="b"/>
          <a:lstStyle>
            <a:lvl1pPr marL="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1pPr>
            <a:lvl2pPr marL="1043102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2pPr>
            <a:lvl3pPr marL="2086204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3pPr>
            <a:lvl4pPr marL="3129305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417240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5215509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625861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730171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834481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49710" y="15559889"/>
            <a:ext cx="11129234" cy="44016211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30985" y="15559889"/>
            <a:ext cx="11129232" cy="44016211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126" y="856464"/>
            <a:ext cx="13610273" cy="35644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126" y="4787278"/>
            <a:ext cx="6681741" cy="1995110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3102" indent="0">
              <a:buNone/>
              <a:defRPr sz="4600" b="1"/>
            </a:lvl2pPr>
            <a:lvl3pPr marL="2086204" indent="0">
              <a:buNone/>
              <a:defRPr sz="4100" b="1"/>
            </a:lvl3pPr>
            <a:lvl4pPr marL="3129305" indent="0">
              <a:buNone/>
              <a:defRPr sz="3700" b="1"/>
            </a:lvl4pPr>
            <a:lvl5pPr marL="4172407" indent="0">
              <a:buNone/>
              <a:defRPr sz="3700" b="1"/>
            </a:lvl5pPr>
            <a:lvl6pPr marL="5215509" indent="0">
              <a:buNone/>
              <a:defRPr sz="3700" b="1"/>
            </a:lvl6pPr>
            <a:lvl7pPr marL="6258611" indent="0">
              <a:buNone/>
              <a:defRPr sz="3700" b="1"/>
            </a:lvl7pPr>
            <a:lvl8pPr marL="7301713" indent="0">
              <a:buNone/>
              <a:defRPr sz="3700" b="1"/>
            </a:lvl8pPr>
            <a:lvl9pPr marL="8344814" indent="0">
              <a:buNone/>
              <a:defRPr sz="3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126" y="6782388"/>
            <a:ext cx="6681741" cy="12322165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82034" y="4787278"/>
            <a:ext cx="6684366" cy="1995110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3102" indent="0">
              <a:buNone/>
              <a:defRPr sz="4600" b="1"/>
            </a:lvl2pPr>
            <a:lvl3pPr marL="2086204" indent="0">
              <a:buNone/>
              <a:defRPr sz="4100" b="1"/>
            </a:lvl3pPr>
            <a:lvl4pPr marL="3129305" indent="0">
              <a:buNone/>
              <a:defRPr sz="3700" b="1"/>
            </a:lvl4pPr>
            <a:lvl5pPr marL="4172407" indent="0">
              <a:buNone/>
              <a:defRPr sz="3700" b="1"/>
            </a:lvl5pPr>
            <a:lvl6pPr marL="5215509" indent="0">
              <a:buNone/>
              <a:defRPr sz="3700" b="1"/>
            </a:lvl6pPr>
            <a:lvl7pPr marL="6258611" indent="0">
              <a:buNone/>
              <a:defRPr sz="3700" b="1"/>
            </a:lvl7pPr>
            <a:lvl8pPr marL="7301713" indent="0">
              <a:buNone/>
              <a:defRPr sz="3700" b="1"/>
            </a:lvl8pPr>
            <a:lvl9pPr marL="8344814" indent="0">
              <a:buNone/>
              <a:defRPr sz="3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82034" y="6782388"/>
            <a:ext cx="6684366" cy="12322165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127" y="851512"/>
            <a:ext cx="4975207" cy="3623874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2487" y="851513"/>
            <a:ext cx="8453912" cy="18253041"/>
          </a:xfrm>
        </p:spPr>
        <p:txBody>
          <a:bodyPr/>
          <a:lstStyle>
            <a:lvl1pPr>
              <a:defRPr sz="7300"/>
            </a:lvl1pPr>
            <a:lvl2pPr>
              <a:defRPr sz="6400"/>
            </a:lvl2pPr>
            <a:lvl3pPr>
              <a:defRPr sz="550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127" y="4475387"/>
            <a:ext cx="4975207" cy="14629167"/>
          </a:xfrm>
        </p:spPr>
        <p:txBody>
          <a:bodyPr/>
          <a:lstStyle>
            <a:lvl1pPr marL="0" indent="0">
              <a:buNone/>
              <a:defRPr sz="3200"/>
            </a:lvl1pPr>
            <a:lvl2pPr marL="1043102" indent="0">
              <a:buNone/>
              <a:defRPr sz="2700"/>
            </a:lvl2pPr>
            <a:lvl3pPr marL="2086204" indent="0">
              <a:buNone/>
              <a:defRPr sz="2300"/>
            </a:lvl3pPr>
            <a:lvl4pPr marL="3129305" indent="0">
              <a:buNone/>
              <a:defRPr sz="2100"/>
            </a:lvl4pPr>
            <a:lvl5pPr marL="4172407" indent="0">
              <a:buNone/>
              <a:defRPr sz="2100"/>
            </a:lvl5pPr>
            <a:lvl6pPr marL="5215509" indent="0">
              <a:buNone/>
              <a:defRPr sz="2100"/>
            </a:lvl6pPr>
            <a:lvl7pPr marL="6258611" indent="0">
              <a:buNone/>
              <a:defRPr sz="2100"/>
            </a:lvl7pPr>
            <a:lvl8pPr marL="7301713" indent="0">
              <a:buNone/>
              <a:defRPr sz="2100"/>
            </a:lvl8pPr>
            <a:lvl9pPr marL="8344814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4121" y="14970760"/>
            <a:ext cx="9073515" cy="1767383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4121" y="1910950"/>
            <a:ext cx="9073515" cy="12832080"/>
          </a:xfrm>
        </p:spPr>
        <p:txBody>
          <a:bodyPr/>
          <a:lstStyle>
            <a:lvl1pPr marL="0" indent="0">
              <a:buNone/>
              <a:defRPr sz="7300"/>
            </a:lvl1pPr>
            <a:lvl2pPr marL="1043102" indent="0">
              <a:buNone/>
              <a:defRPr sz="6400"/>
            </a:lvl2pPr>
            <a:lvl3pPr marL="2086204" indent="0">
              <a:buNone/>
              <a:defRPr sz="5500"/>
            </a:lvl3pPr>
            <a:lvl4pPr marL="3129305" indent="0">
              <a:buNone/>
              <a:defRPr sz="4600"/>
            </a:lvl4pPr>
            <a:lvl5pPr marL="4172407" indent="0">
              <a:buNone/>
              <a:defRPr sz="4600"/>
            </a:lvl5pPr>
            <a:lvl6pPr marL="5215509" indent="0">
              <a:buNone/>
              <a:defRPr sz="4600"/>
            </a:lvl6pPr>
            <a:lvl7pPr marL="6258611" indent="0">
              <a:buNone/>
              <a:defRPr sz="4600"/>
            </a:lvl7pPr>
            <a:lvl8pPr marL="7301713" indent="0">
              <a:buNone/>
              <a:defRPr sz="4600"/>
            </a:lvl8pPr>
            <a:lvl9pPr marL="8344814" indent="0">
              <a:buNone/>
              <a:defRPr sz="4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4121" y="16738143"/>
            <a:ext cx="9073515" cy="2509977"/>
          </a:xfrm>
        </p:spPr>
        <p:txBody>
          <a:bodyPr/>
          <a:lstStyle>
            <a:lvl1pPr marL="0" indent="0">
              <a:buNone/>
              <a:defRPr sz="3200"/>
            </a:lvl1pPr>
            <a:lvl2pPr marL="1043102" indent="0">
              <a:buNone/>
              <a:defRPr sz="2700"/>
            </a:lvl2pPr>
            <a:lvl3pPr marL="2086204" indent="0">
              <a:buNone/>
              <a:defRPr sz="2300"/>
            </a:lvl3pPr>
            <a:lvl4pPr marL="3129305" indent="0">
              <a:buNone/>
              <a:defRPr sz="2100"/>
            </a:lvl4pPr>
            <a:lvl5pPr marL="4172407" indent="0">
              <a:buNone/>
              <a:defRPr sz="2100"/>
            </a:lvl5pPr>
            <a:lvl6pPr marL="5215509" indent="0">
              <a:buNone/>
              <a:defRPr sz="2100"/>
            </a:lvl6pPr>
            <a:lvl7pPr marL="6258611" indent="0">
              <a:buNone/>
              <a:defRPr sz="2100"/>
            </a:lvl7pPr>
            <a:lvl8pPr marL="7301713" indent="0">
              <a:buNone/>
              <a:defRPr sz="2100"/>
            </a:lvl8pPr>
            <a:lvl9pPr marL="8344814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3399FF"/>
            </a:gs>
            <a:gs pos="28000">
              <a:srgbClr val="00CCCC"/>
            </a:gs>
            <a:gs pos="28000">
              <a:srgbClr val="00CCCC"/>
            </a:gs>
            <a:gs pos="28000">
              <a:srgbClr val="00CCCC"/>
            </a:gs>
            <a:gs pos="47000">
              <a:srgbClr val="9999FF"/>
            </a:gs>
            <a:gs pos="60001">
              <a:srgbClr val="2E6792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6126" y="856464"/>
            <a:ext cx="13610273" cy="3564467"/>
          </a:xfrm>
          <a:prstGeom prst="rect">
            <a:avLst/>
          </a:prstGeom>
        </p:spPr>
        <p:txBody>
          <a:bodyPr vert="horz" lIns="208620" tIns="104310" rIns="208620" bIns="10431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126" y="4990255"/>
            <a:ext cx="13610273" cy="14114299"/>
          </a:xfrm>
          <a:prstGeom prst="rect">
            <a:avLst/>
          </a:prstGeom>
        </p:spPr>
        <p:txBody>
          <a:bodyPr vert="horz" lIns="208620" tIns="104310" rIns="208620" bIns="10431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126" y="19822397"/>
            <a:ext cx="3528589" cy="1138649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69B81-9059-4235-B6C4-CC1F2DE1843A}" type="datetimeFigureOut">
              <a:rPr lang="et-EE" smtClean="0"/>
              <a:pPr/>
              <a:t>04.12.2008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66863" y="19822397"/>
            <a:ext cx="4788800" cy="1138649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ct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810" y="19822397"/>
            <a:ext cx="3528589" cy="1138649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636BF-3BF8-45FA-8D00-F34EC9A62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6204" rtl="0" eaLnBrk="1" latinLnBrk="0" hangingPunct="1">
        <a:spcBef>
          <a:spcPct val="0"/>
        </a:spcBef>
        <a:buNone/>
        <a:defRPr sz="10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2326" indent="-782326" algn="l" defTabSz="2086204" rtl="0" eaLnBrk="1" latinLnBrk="0" hangingPunct="1">
        <a:spcBef>
          <a:spcPct val="20000"/>
        </a:spcBef>
        <a:buFont typeface="Arial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695040" indent="-651939" algn="l" defTabSz="2086204" rtl="0" eaLnBrk="1" latinLnBrk="0" hangingPunct="1">
        <a:spcBef>
          <a:spcPct val="20000"/>
        </a:spcBef>
        <a:buFont typeface="Arial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2607755" indent="-521551" algn="l" defTabSz="2086204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3650856" indent="-521551" algn="l" defTabSz="2086204" rtl="0" eaLnBrk="1" latinLnBrk="0" hangingPunct="1">
        <a:spcBef>
          <a:spcPct val="20000"/>
        </a:spcBef>
        <a:buFont typeface="Arial" pitchFamily="34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4pPr>
      <a:lvl5pPr marL="4693958" indent="-521551" algn="l" defTabSz="2086204" rtl="0" eaLnBrk="1" latinLnBrk="0" hangingPunct="1">
        <a:spcBef>
          <a:spcPct val="20000"/>
        </a:spcBef>
        <a:buFont typeface="Arial" pitchFamily="34" charset="0"/>
        <a:buChar char="»"/>
        <a:defRPr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5737060" indent="-521551" algn="l" defTabSz="2086204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6pPr>
      <a:lvl7pPr marL="6780162" indent="-521551" algn="l" defTabSz="2086204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7pPr>
      <a:lvl8pPr marL="7823264" indent="-521551" algn="l" defTabSz="2086204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8pPr>
      <a:lvl9pPr marL="8866365" indent="-521551" algn="l" defTabSz="2086204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43102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86204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129305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72407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215509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258611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301713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344814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hyperlink" Target="http://www.ut.ee/robotiklubi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robootika.e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6156" y="2692344"/>
            <a:ext cx="12854146" cy="1928826"/>
          </a:xfrm>
        </p:spPr>
        <p:txBody>
          <a:bodyPr>
            <a:normAutofit fontScale="90000"/>
          </a:bodyPr>
          <a:lstStyle/>
          <a:p>
            <a:r>
              <a:rPr lang="et-EE" dirty="0" smtClean="0"/>
              <a:t>Tartu Ülikooli Robotiklubi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0602" y="4621170"/>
            <a:ext cx="10585768" cy="1431734"/>
          </a:xfrm>
        </p:spPr>
        <p:txBody>
          <a:bodyPr>
            <a:normAutofit fontScale="55000" lnSpcReduction="20000"/>
          </a:bodyPr>
          <a:lstStyle/>
          <a:p>
            <a:r>
              <a:rPr lang="et-EE" dirty="0" err="1" smtClean="0">
                <a:hlinkClick r:id="rId2"/>
              </a:rPr>
              <a:t>www.ut.ee/robotiklubi</a:t>
            </a:r>
            <a:endParaRPr lang="et-EE" dirty="0" smtClean="0"/>
          </a:p>
          <a:p>
            <a:r>
              <a:rPr lang="et-EE" dirty="0" smtClean="0"/>
              <a:t>Org.robot@lists.ut.ee</a:t>
            </a:r>
            <a:endParaRPr lang="en-US" dirty="0"/>
          </a:p>
        </p:txBody>
      </p:sp>
      <p:pic>
        <p:nvPicPr>
          <p:cNvPr id="4" name="Picture 3" descr="TY_logo.t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3214" y="1120708"/>
            <a:ext cx="2143140" cy="21431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31908" y="6478558"/>
            <a:ext cx="11858708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b="1" dirty="0" smtClean="0"/>
              <a:t>Tegevused</a:t>
            </a:r>
          </a:p>
          <a:p>
            <a:pPr>
              <a:buFont typeface="Arial" pitchFamily="34" charset="0"/>
              <a:buChar char="•"/>
            </a:pPr>
            <a:r>
              <a:rPr lang="et-EE" dirty="0" smtClean="0"/>
              <a:t>Hobirobootika</a:t>
            </a:r>
          </a:p>
          <a:p>
            <a:pPr>
              <a:buFont typeface="Arial" pitchFamily="34" charset="0"/>
              <a:buChar char="•"/>
            </a:pPr>
            <a:r>
              <a:rPr lang="et-EE" dirty="0" smtClean="0"/>
              <a:t>Eneseharimine</a:t>
            </a:r>
          </a:p>
          <a:p>
            <a:pPr>
              <a:buFont typeface="Arial" pitchFamily="34" charset="0"/>
              <a:buChar char="•"/>
            </a:pPr>
            <a:r>
              <a:rPr lang="et-EE" dirty="0" smtClean="0"/>
              <a:t>Robootika populariseerimine vt. </a:t>
            </a:r>
            <a:r>
              <a:rPr lang="et-EE" dirty="0" err="1" smtClean="0">
                <a:hlinkClick r:id="rId4"/>
              </a:rPr>
              <a:t>www.robootika.ee</a:t>
            </a:r>
            <a:endParaRPr lang="et-EE" dirty="0" smtClean="0"/>
          </a:p>
          <a:p>
            <a:pPr lvl="1">
              <a:buFont typeface="Arial" pitchFamily="34" charset="0"/>
              <a:buChar char="•"/>
            </a:pPr>
            <a:r>
              <a:rPr lang="et-EE" dirty="0" smtClean="0"/>
              <a:t>Robotiteater </a:t>
            </a:r>
          </a:p>
          <a:p>
            <a:pPr>
              <a:buFont typeface="Arial" pitchFamily="34" charset="0"/>
              <a:buChar char="•"/>
            </a:pPr>
            <a:r>
              <a:rPr lang="et-EE" dirty="0" smtClean="0"/>
              <a:t>Rakendusprojektides osalemine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74784" y="11479218"/>
            <a:ext cx="12215898" cy="10818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b="1" dirty="0" smtClean="0"/>
              <a:t>Enesekontroll </a:t>
            </a:r>
            <a:r>
              <a:rPr lang="et-EE" b="1" dirty="0" smtClean="0">
                <a:sym typeface="Wingdings" pitchFamily="2" charset="2"/>
              </a:rPr>
              <a:t></a:t>
            </a:r>
          </a:p>
          <a:p>
            <a:r>
              <a:rPr lang="et-EE" dirty="0" smtClean="0">
                <a:sym typeface="Wingdings" pitchFamily="2" charset="2"/>
              </a:rPr>
              <a:t>Oled sa end kunagi </a:t>
            </a:r>
            <a:r>
              <a:rPr lang="et-EE" smtClean="0">
                <a:sym typeface="Wingdings" pitchFamily="2" charset="2"/>
              </a:rPr>
              <a:t>tundud </a:t>
            </a:r>
            <a:r>
              <a:rPr lang="et-EE" smtClean="0">
                <a:sym typeface="Wingdings" pitchFamily="2" charset="2"/>
              </a:rPr>
              <a:t>hästi, </a:t>
            </a:r>
            <a:r>
              <a:rPr lang="et-EE" dirty="0" smtClean="0">
                <a:sym typeface="Wingdings" pitchFamily="2" charset="2"/>
              </a:rPr>
              <a:t>kui hoiad käes tööriista?</a:t>
            </a:r>
          </a:p>
          <a:p>
            <a:r>
              <a:rPr lang="et-EE" dirty="0" smtClean="0">
                <a:sym typeface="Wingdings" pitchFamily="2" charset="2"/>
              </a:rPr>
              <a:t>Oled sa kunagi programmeerinud?</a:t>
            </a:r>
          </a:p>
          <a:p>
            <a:r>
              <a:rPr lang="et-EE" dirty="0" smtClean="0">
                <a:sym typeface="Wingdings" pitchFamily="2" charset="2"/>
              </a:rPr>
              <a:t>Oled sa poes viimase paari kuu jooksul end unustanud mänguasja riiulit uurima?</a:t>
            </a:r>
          </a:p>
          <a:p>
            <a:r>
              <a:rPr lang="et-EE" dirty="0" smtClean="0">
                <a:sym typeface="Wingdings" pitchFamily="2" charset="2"/>
              </a:rPr>
              <a:t>Kas romantilisel õhtul päikese loojangut vaadates oled mõelnud, kuidas tuvastada tarkvaraliselt pilve taevas?</a:t>
            </a:r>
          </a:p>
          <a:p>
            <a:r>
              <a:rPr lang="et-EE" dirty="0" smtClean="0">
                <a:sym typeface="Wingdings" pitchFamily="2" charset="2"/>
              </a:rPr>
              <a:t>On sulle kunagi meeldinud mängida kaugjuhitava mänguasjaga?</a:t>
            </a:r>
          </a:p>
          <a:p>
            <a:r>
              <a:rPr lang="et-EE" dirty="0" smtClean="0">
                <a:sym typeface="Wingdings" pitchFamily="2" charset="2"/>
              </a:rPr>
              <a:t>Kas lapsena </a:t>
            </a:r>
            <a:r>
              <a:rPr lang="et-EE" dirty="0" smtClean="0">
                <a:sym typeface="Wingdings" pitchFamily="2" charset="2"/>
              </a:rPr>
              <a:t>unistasid, </a:t>
            </a:r>
            <a:r>
              <a:rPr lang="et-EE" dirty="0" smtClean="0">
                <a:sym typeface="Wingdings" pitchFamily="2" charset="2"/>
              </a:rPr>
              <a:t>et su mänguasi suhtleks sinuga?</a:t>
            </a:r>
          </a:p>
          <a:p>
            <a:endParaRPr lang="et-EE" dirty="0" smtClean="0">
              <a:sym typeface="Wingdings" pitchFamily="2" charset="2"/>
            </a:endParaRPr>
          </a:p>
          <a:p>
            <a:r>
              <a:rPr lang="et-EE" dirty="0" smtClean="0">
                <a:sym typeface="Wingdings" pitchFamily="2" charset="2"/>
              </a:rPr>
              <a:t>** </a:t>
            </a:r>
            <a:r>
              <a:rPr lang="et-EE" i="1" dirty="0" smtClean="0">
                <a:latin typeface="AngsanaUPC" pitchFamily="18" charset="-34"/>
                <a:cs typeface="AngsanaUPC" pitchFamily="18" charset="-34"/>
                <a:sym typeface="Wingdings" pitchFamily="2" charset="2"/>
              </a:rPr>
              <a:t>Kui sa isegi kaalusid mõnele küsimusele jah vastamist, siis oled lootusetu robotisõltlane. Aitab ainult robotiklubi </a:t>
            </a:r>
          </a:p>
          <a:p>
            <a:endParaRPr lang="et-EE" dirty="0" smtClean="0">
              <a:sym typeface="Wingdings" pitchFamily="2" charset="2"/>
            </a:endParaRPr>
          </a:p>
          <a:p>
            <a:endParaRPr lang="et-EE" dirty="0" smtClean="0">
              <a:sym typeface="Wingdings" pitchFamily="2" charset="2"/>
            </a:endParaRPr>
          </a:p>
          <a:p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</TotalTime>
  <Words>100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Tartu Ülikooli Robotiklubi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Tartu Ülikooli Robotiklubi</dc:title>
  <dc:creator>Alvo Aabloo</dc:creator>
  <cp:lastModifiedBy>Alvo Aabloo</cp:lastModifiedBy>
  <cp:revision>4</cp:revision>
  <dcterms:created xsi:type="dcterms:W3CDTF">2008-12-03T13:49:42Z</dcterms:created>
  <dcterms:modified xsi:type="dcterms:W3CDTF">2008-12-04T07:23:03Z</dcterms:modified>
</cp:coreProperties>
</file>