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notesMasterIdLst>
    <p:notesMasterId r:id="rId24"/>
  </p:notesMasterIdLst>
  <p:sldIdLst>
    <p:sldId id="256" r:id="rId2"/>
    <p:sldId id="257" r:id="rId3"/>
    <p:sldId id="258" r:id="rId4"/>
    <p:sldId id="259" r:id="rId5"/>
    <p:sldId id="275" r:id="rId6"/>
    <p:sldId id="276" r:id="rId7"/>
    <p:sldId id="277" r:id="rId8"/>
    <p:sldId id="278" r:id="rId9"/>
    <p:sldId id="279" r:id="rId10"/>
    <p:sldId id="281" r:id="rId11"/>
    <p:sldId id="270" r:id="rId12"/>
    <p:sldId id="271" r:id="rId13"/>
    <p:sldId id="272" r:id="rId14"/>
    <p:sldId id="274" r:id="rId15"/>
    <p:sldId id="265" r:id="rId16"/>
    <p:sldId id="266" r:id="rId17"/>
    <p:sldId id="260" r:id="rId18"/>
    <p:sldId id="267" r:id="rId19"/>
    <p:sldId id="269" r:id="rId20"/>
    <p:sldId id="282" r:id="rId21"/>
    <p:sldId id="263" r:id="rId22"/>
    <p:sldId id="280" r:id="rId23"/>
  </p:sldIdLst>
  <p:sldSz cx="9144000" cy="6858000" type="screen4x3"/>
  <p:notesSz cx="6669088" cy="9753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4" autoAdjust="0"/>
  </p:normalViewPr>
  <p:slideViewPr>
    <p:cSldViewPr>
      <p:cViewPr>
        <p:scale>
          <a:sx n="73" d="100"/>
          <a:sy n="73" d="100"/>
        </p:scale>
        <p:origin x="-114" y="19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722"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67594-7D84-4AAA-86EF-E96FA337B0E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4039734-C14C-4495-AD0E-C32057B1255F}">
      <dgm:prSet phldrT="[Text]"/>
      <dgm:spPr/>
      <dgm:t>
        <a:bodyPr/>
        <a:lstStyle/>
        <a:p>
          <a:r>
            <a:rPr lang="et-EE" dirty="0" smtClean="0"/>
            <a:t>Probleem</a:t>
          </a:r>
          <a:endParaRPr lang="en-US" dirty="0"/>
        </a:p>
      </dgm:t>
    </dgm:pt>
    <dgm:pt modelId="{4F3A4938-45CF-4D2B-9972-3910AF74AC0D}" type="parTrans" cxnId="{83C7FB4E-304A-4CD9-B023-805F801F03CB}">
      <dgm:prSet/>
      <dgm:spPr/>
      <dgm:t>
        <a:bodyPr/>
        <a:lstStyle/>
        <a:p>
          <a:endParaRPr lang="en-US"/>
        </a:p>
      </dgm:t>
    </dgm:pt>
    <dgm:pt modelId="{15845653-EED2-4CF4-A4A3-48404D29FEBA}" type="sibTrans" cxnId="{83C7FB4E-304A-4CD9-B023-805F801F03CB}">
      <dgm:prSet/>
      <dgm:spPr/>
      <dgm:t>
        <a:bodyPr/>
        <a:lstStyle/>
        <a:p>
          <a:endParaRPr lang="en-US"/>
        </a:p>
      </dgm:t>
    </dgm:pt>
    <dgm:pt modelId="{E3674E95-118D-4C2C-A724-5AAA8D1D36D0}">
      <dgm:prSet phldrT="[Text]"/>
      <dgm:spPr/>
      <dgm:t>
        <a:bodyPr/>
        <a:lstStyle/>
        <a:p>
          <a:r>
            <a:rPr lang="et-EE" dirty="0" smtClean="0"/>
            <a:t>Füüsika</a:t>
          </a:r>
          <a:endParaRPr lang="en-US" dirty="0"/>
        </a:p>
      </dgm:t>
    </dgm:pt>
    <dgm:pt modelId="{368BC2E6-734F-49D9-A515-BD0AAF328F12}" type="parTrans" cxnId="{B02E03DB-4DCF-438E-B30E-03B2C86DBD0C}">
      <dgm:prSet/>
      <dgm:spPr/>
      <dgm:t>
        <a:bodyPr/>
        <a:lstStyle/>
        <a:p>
          <a:endParaRPr lang="en-US"/>
        </a:p>
      </dgm:t>
    </dgm:pt>
    <dgm:pt modelId="{EFF2C7F1-AE0F-4A43-B6F7-470AF696F007}" type="sibTrans" cxnId="{B02E03DB-4DCF-438E-B30E-03B2C86DBD0C}">
      <dgm:prSet/>
      <dgm:spPr/>
      <dgm:t>
        <a:bodyPr/>
        <a:lstStyle/>
        <a:p>
          <a:endParaRPr lang="en-US"/>
        </a:p>
      </dgm:t>
    </dgm:pt>
    <dgm:pt modelId="{FD534209-328D-4EEE-BB68-F464E44B2064}">
      <dgm:prSet phldrT="[Text]"/>
      <dgm:spPr/>
      <dgm:t>
        <a:bodyPr/>
        <a:lstStyle/>
        <a:p>
          <a:r>
            <a:rPr lang="et-EE" dirty="0" smtClean="0"/>
            <a:t>Bioloogia, Keemia jpt</a:t>
          </a:r>
          <a:endParaRPr lang="en-US" dirty="0"/>
        </a:p>
      </dgm:t>
    </dgm:pt>
    <dgm:pt modelId="{8D4AD867-3B7A-4280-B5A0-1900589EDF62}" type="parTrans" cxnId="{08B24B65-5A3F-46A9-B4B4-3DA7FA42B4C4}">
      <dgm:prSet/>
      <dgm:spPr/>
      <dgm:t>
        <a:bodyPr/>
        <a:lstStyle/>
        <a:p>
          <a:endParaRPr lang="en-US"/>
        </a:p>
      </dgm:t>
    </dgm:pt>
    <dgm:pt modelId="{918E3477-4E94-4FD1-926D-B44891ED734B}" type="sibTrans" cxnId="{08B24B65-5A3F-46A9-B4B4-3DA7FA42B4C4}">
      <dgm:prSet/>
      <dgm:spPr/>
      <dgm:t>
        <a:bodyPr/>
        <a:lstStyle/>
        <a:p>
          <a:endParaRPr lang="en-US"/>
        </a:p>
      </dgm:t>
    </dgm:pt>
    <dgm:pt modelId="{E52C7508-0AFB-4EF9-AEB3-F18434BCBEFB}">
      <dgm:prSet phldrT="[Text]"/>
      <dgm:spPr/>
      <dgm:t>
        <a:bodyPr/>
        <a:lstStyle/>
        <a:p>
          <a:r>
            <a:rPr lang="et-EE" dirty="0" smtClean="0"/>
            <a:t>Mudel</a:t>
          </a:r>
          <a:endParaRPr lang="en-US" dirty="0"/>
        </a:p>
      </dgm:t>
    </dgm:pt>
    <dgm:pt modelId="{8A272283-31DF-4725-95C1-535A2733F565}" type="parTrans" cxnId="{5E06BD8B-0A71-4F1B-8265-8DC85A8CCDAA}">
      <dgm:prSet/>
      <dgm:spPr/>
      <dgm:t>
        <a:bodyPr/>
        <a:lstStyle/>
        <a:p>
          <a:endParaRPr lang="en-US"/>
        </a:p>
      </dgm:t>
    </dgm:pt>
    <dgm:pt modelId="{D0243B3B-90A9-4350-ABA4-47E8074BF8D4}" type="sibTrans" cxnId="{5E06BD8B-0A71-4F1B-8265-8DC85A8CCDAA}">
      <dgm:prSet/>
      <dgm:spPr/>
      <dgm:t>
        <a:bodyPr/>
        <a:lstStyle/>
        <a:p>
          <a:endParaRPr lang="en-US"/>
        </a:p>
      </dgm:t>
    </dgm:pt>
    <dgm:pt modelId="{26C9B1A0-B13F-40AE-A0FB-C1D83E110C0F}">
      <dgm:prSet phldrT="[Text]"/>
      <dgm:spPr/>
      <dgm:t>
        <a:bodyPr/>
        <a:lstStyle/>
        <a:p>
          <a:r>
            <a:rPr lang="et-EE" dirty="0" smtClean="0"/>
            <a:t>Numbriline</a:t>
          </a:r>
          <a:endParaRPr lang="en-US" dirty="0"/>
        </a:p>
      </dgm:t>
    </dgm:pt>
    <dgm:pt modelId="{EA4EB43E-BFBF-462A-849C-18E1AE3491DC}" type="parTrans" cxnId="{F22DDBBB-B89F-4449-9FE6-773C7A843253}">
      <dgm:prSet/>
      <dgm:spPr/>
      <dgm:t>
        <a:bodyPr/>
        <a:lstStyle/>
        <a:p>
          <a:endParaRPr lang="en-US"/>
        </a:p>
      </dgm:t>
    </dgm:pt>
    <dgm:pt modelId="{94F5085C-606B-4DFF-A2F9-B0402CB8549F}" type="sibTrans" cxnId="{F22DDBBB-B89F-4449-9FE6-773C7A843253}">
      <dgm:prSet/>
      <dgm:spPr/>
      <dgm:t>
        <a:bodyPr/>
        <a:lstStyle/>
        <a:p>
          <a:endParaRPr lang="en-US"/>
        </a:p>
      </dgm:t>
    </dgm:pt>
    <dgm:pt modelId="{A05762F6-1A8F-44EA-8980-F153F0F179A6}">
      <dgm:prSet phldrT="[Text]"/>
      <dgm:spPr/>
      <dgm:t>
        <a:bodyPr/>
        <a:lstStyle/>
        <a:p>
          <a:r>
            <a:rPr lang="et-EE" dirty="0" smtClean="0"/>
            <a:t>Analüütiline</a:t>
          </a:r>
          <a:endParaRPr lang="en-US" dirty="0"/>
        </a:p>
      </dgm:t>
    </dgm:pt>
    <dgm:pt modelId="{C9C21E0D-DA5E-454F-9ED6-7E99DEC58103}" type="parTrans" cxnId="{8F2FCA1D-8B7A-45CE-AA7B-C59B9F2F635B}">
      <dgm:prSet/>
      <dgm:spPr/>
      <dgm:t>
        <a:bodyPr/>
        <a:lstStyle/>
        <a:p>
          <a:endParaRPr lang="en-US"/>
        </a:p>
      </dgm:t>
    </dgm:pt>
    <dgm:pt modelId="{A112A92F-528E-409B-9485-645B37DC3306}" type="sibTrans" cxnId="{8F2FCA1D-8B7A-45CE-AA7B-C59B9F2F635B}">
      <dgm:prSet/>
      <dgm:spPr/>
      <dgm:t>
        <a:bodyPr/>
        <a:lstStyle/>
        <a:p>
          <a:endParaRPr lang="en-US"/>
        </a:p>
      </dgm:t>
    </dgm:pt>
    <dgm:pt modelId="{4F6CA7D5-F633-4322-8286-F9DAA3EF2A24}">
      <dgm:prSet phldrT="[Text]"/>
      <dgm:spPr/>
      <dgm:t>
        <a:bodyPr/>
        <a:lstStyle/>
        <a:p>
          <a:r>
            <a:rPr lang="et-EE" dirty="0" smtClean="0"/>
            <a:t>Meetod</a:t>
          </a:r>
          <a:endParaRPr lang="en-US" dirty="0"/>
        </a:p>
      </dgm:t>
    </dgm:pt>
    <dgm:pt modelId="{F5184CA7-ACA9-405B-909F-B2798DC5E841}" type="parTrans" cxnId="{48575AA4-D16B-4108-8E8A-D820B8CA02DF}">
      <dgm:prSet/>
      <dgm:spPr/>
      <dgm:t>
        <a:bodyPr/>
        <a:lstStyle/>
        <a:p>
          <a:endParaRPr lang="en-US"/>
        </a:p>
      </dgm:t>
    </dgm:pt>
    <dgm:pt modelId="{F02FD098-B3C2-4E4A-9E11-12B95A253496}" type="sibTrans" cxnId="{48575AA4-D16B-4108-8E8A-D820B8CA02DF}">
      <dgm:prSet/>
      <dgm:spPr/>
      <dgm:t>
        <a:bodyPr/>
        <a:lstStyle/>
        <a:p>
          <a:endParaRPr lang="en-US"/>
        </a:p>
      </dgm:t>
    </dgm:pt>
    <dgm:pt modelId="{9B74F4EC-27E0-45D0-B914-3B291DB9FD11}">
      <dgm:prSet phldrT="[Text]"/>
      <dgm:spPr/>
      <dgm:t>
        <a:bodyPr/>
        <a:lstStyle/>
        <a:p>
          <a:r>
            <a:rPr lang="et-EE" dirty="0" smtClean="0"/>
            <a:t>Pidev</a:t>
          </a:r>
          <a:endParaRPr lang="en-US" dirty="0"/>
        </a:p>
      </dgm:t>
    </dgm:pt>
    <dgm:pt modelId="{C2087F3E-70F9-4980-BA03-5E01F7398127}" type="parTrans" cxnId="{5F410132-EA2A-4201-8740-5E3566963DBE}">
      <dgm:prSet/>
      <dgm:spPr/>
      <dgm:t>
        <a:bodyPr/>
        <a:lstStyle/>
        <a:p>
          <a:endParaRPr lang="en-US"/>
        </a:p>
      </dgm:t>
    </dgm:pt>
    <dgm:pt modelId="{C3C0EE21-A051-48B9-8E8E-79678880DC92}" type="sibTrans" cxnId="{5F410132-EA2A-4201-8740-5E3566963DBE}">
      <dgm:prSet/>
      <dgm:spPr/>
      <dgm:t>
        <a:bodyPr/>
        <a:lstStyle/>
        <a:p>
          <a:endParaRPr lang="en-US"/>
        </a:p>
      </dgm:t>
    </dgm:pt>
    <dgm:pt modelId="{3F5B8DB6-F98C-476D-A0B8-AB291FC33E1E}">
      <dgm:prSet phldrT="[Text]"/>
      <dgm:spPr/>
      <dgm:t>
        <a:bodyPr/>
        <a:lstStyle/>
        <a:p>
          <a:r>
            <a:rPr lang="et-EE" dirty="0" smtClean="0"/>
            <a:t>Vahendid </a:t>
          </a:r>
          <a:endParaRPr lang="en-US" dirty="0"/>
        </a:p>
      </dgm:t>
    </dgm:pt>
    <dgm:pt modelId="{D92B22B2-B78A-4A6F-B933-A2AC593F6669}" type="parTrans" cxnId="{9E3BA717-D82A-4CCA-B038-E91C1202F1CA}">
      <dgm:prSet/>
      <dgm:spPr/>
      <dgm:t>
        <a:bodyPr/>
        <a:lstStyle/>
        <a:p>
          <a:endParaRPr lang="en-US"/>
        </a:p>
      </dgm:t>
    </dgm:pt>
    <dgm:pt modelId="{087DE180-C8C4-4DF4-B79A-7E9B8B05A6A8}" type="sibTrans" cxnId="{9E3BA717-D82A-4CCA-B038-E91C1202F1CA}">
      <dgm:prSet/>
      <dgm:spPr/>
      <dgm:t>
        <a:bodyPr/>
        <a:lstStyle/>
        <a:p>
          <a:endParaRPr lang="en-US"/>
        </a:p>
      </dgm:t>
    </dgm:pt>
    <dgm:pt modelId="{1C252D68-A57D-4069-B236-F1A107C72E1B}">
      <dgm:prSet phldrT="[Text]"/>
      <dgm:spPr/>
      <dgm:t>
        <a:bodyPr/>
        <a:lstStyle/>
        <a:p>
          <a:r>
            <a:rPr lang="et-EE" dirty="0" smtClean="0"/>
            <a:t>Tulemus</a:t>
          </a:r>
          <a:endParaRPr lang="en-US" dirty="0"/>
        </a:p>
      </dgm:t>
    </dgm:pt>
    <dgm:pt modelId="{26B1BE49-923B-433E-AC72-DCDAC8B9D521}" type="parTrans" cxnId="{71DA3457-1A1B-4A5E-B585-01A1E4016252}">
      <dgm:prSet/>
      <dgm:spPr/>
      <dgm:t>
        <a:bodyPr/>
        <a:lstStyle/>
        <a:p>
          <a:endParaRPr lang="en-US"/>
        </a:p>
      </dgm:t>
    </dgm:pt>
    <dgm:pt modelId="{D3C2984D-2FF8-4FE3-986E-25B7C31B189B}" type="sibTrans" cxnId="{71DA3457-1A1B-4A5E-B585-01A1E4016252}">
      <dgm:prSet/>
      <dgm:spPr/>
      <dgm:t>
        <a:bodyPr/>
        <a:lstStyle/>
        <a:p>
          <a:endParaRPr lang="en-US"/>
        </a:p>
      </dgm:t>
    </dgm:pt>
    <dgm:pt modelId="{F0664507-C9FD-4925-B280-D5C26435B87A}">
      <dgm:prSet phldrT="[Text]"/>
      <dgm:spPr/>
      <dgm:t>
        <a:bodyPr/>
        <a:lstStyle/>
        <a:p>
          <a:r>
            <a:rPr lang="et-EE" dirty="0" smtClean="0"/>
            <a:t>Tehnika</a:t>
          </a:r>
          <a:endParaRPr lang="en-US" dirty="0"/>
        </a:p>
      </dgm:t>
    </dgm:pt>
    <dgm:pt modelId="{D17EA04E-FA89-4CB7-ABA0-8686990DA9AB}" type="parTrans" cxnId="{712B4969-62F7-47FA-9C0B-8A3D269282A1}">
      <dgm:prSet/>
      <dgm:spPr/>
      <dgm:t>
        <a:bodyPr/>
        <a:lstStyle/>
        <a:p>
          <a:endParaRPr lang="en-US"/>
        </a:p>
      </dgm:t>
    </dgm:pt>
    <dgm:pt modelId="{CE2D780D-F299-4DBF-A594-6371E1CF2559}" type="sibTrans" cxnId="{712B4969-62F7-47FA-9C0B-8A3D269282A1}">
      <dgm:prSet/>
      <dgm:spPr/>
      <dgm:t>
        <a:bodyPr/>
        <a:lstStyle/>
        <a:p>
          <a:endParaRPr lang="en-US"/>
        </a:p>
      </dgm:t>
    </dgm:pt>
    <dgm:pt modelId="{5F7EAA2F-3302-4492-8B54-36609C8B4ABB}">
      <dgm:prSet phldrT="[Text]"/>
      <dgm:spPr/>
      <dgm:t>
        <a:bodyPr/>
        <a:lstStyle/>
        <a:p>
          <a:r>
            <a:rPr lang="et-EE" dirty="0" smtClean="0"/>
            <a:t>Diskreetne</a:t>
          </a:r>
          <a:endParaRPr lang="en-US" dirty="0"/>
        </a:p>
      </dgm:t>
    </dgm:pt>
    <dgm:pt modelId="{91B64FD6-E194-4BA1-B0FD-DFB338F5CA83}" type="parTrans" cxnId="{714E2B2B-6E65-4FF6-8DA0-87188B1D84F4}">
      <dgm:prSet/>
      <dgm:spPr/>
      <dgm:t>
        <a:bodyPr/>
        <a:lstStyle/>
        <a:p>
          <a:endParaRPr lang="en-US"/>
        </a:p>
      </dgm:t>
    </dgm:pt>
    <dgm:pt modelId="{71D1BA9C-DCCD-4E42-829C-E821A69F0A84}" type="sibTrans" cxnId="{714E2B2B-6E65-4FF6-8DA0-87188B1D84F4}">
      <dgm:prSet/>
      <dgm:spPr/>
      <dgm:t>
        <a:bodyPr/>
        <a:lstStyle/>
        <a:p>
          <a:endParaRPr lang="en-US"/>
        </a:p>
      </dgm:t>
    </dgm:pt>
    <dgm:pt modelId="{D936425A-B868-4B04-B0BF-6A0BE14EFAD1}">
      <dgm:prSet phldrT="[Text]"/>
      <dgm:spPr/>
      <dgm:t>
        <a:bodyPr/>
        <a:lstStyle/>
        <a:p>
          <a:r>
            <a:rPr lang="et-EE" dirty="0" smtClean="0"/>
            <a:t>Tarkvara</a:t>
          </a:r>
          <a:endParaRPr lang="en-US" dirty="0"/>
        </a:p>
      </dgm:t>
    </dgm:pt>
    <dgm:pt modelId="{C92F56C4-E686-4D56-A791-DC8567462427}" type="parTrans" cxnId="{E48D08FF-BA33-41B9-9574-D0E8D40425E5}">
      <dgm:prSet/>
      <dgm:spPr/>
      <dgm:t>
        <a:bodyPr/>
        <a:lstStyle/>
        <a:p>
          <a:endParaRPr lang="en-US"/>
        </a:p>
      </dgm:t>
    </dgm:pt>
    <dgm:pt modelId="{8B65CDE7-67A0-4060-9C6C-0D654A245285}" type="sibTrans" cxnId="{E48D08FF-BA33-41B9-9574-D0E8D40425E5}">
      <dgm:prSet/>
      <dgm:spPr/>
      <dgm:t>
        <a:bodyPr/>
        <a:lstStyle/>
        <a:p>
          <a:endParaRPr lang="en-US"/>
        </a:p>
      </dgm:t>
    </dgm:pt>
    <dgm:pt modelId="{578E0C25-3934-42CC-9221-F0B5E63151F4}">
      <dgm:prSet phldrT="[Text]"/>
      <dgm:spPr/>
      <dgm:t>
        <a:bodyPr/>
        <a:lstStyle/>
        <a:p>
          <a:r>
            <a:rPr lang="et-EE" dirty="0" smtClean="0"/>
            <a:t>Riistvara</a:t>
          </a:r>
          <a:endParaRPr lang="en-US" dirty="0"/>
        </a:p>
      </dgm:t>
    </dgm:pt>
    <dgm:pt modelId="{29A50665-E4CD-4847-9F6C-C2A96B6079F9}" type="parTrans" cxnId="{5DADACB1-B066-42E5-B609-04B1591F51AF}">
      <dgm:prSet/>
      <dgm:spPr/>
      <dgm:t>
        <a:bodyPr/>
        <a:lstStyle/>
        <a:p>
          <a:endParaRPr lang="en-US"/>
        </a:p>
      </dgm:t>
    </dgm:pt>
    <dgm:pt modelId="{B80B0DA3-8DDB-44C1-A9D1-99BF8CBC1072}" type="sibTrans" cxnId="{5DADACB1-B066-42E5-B609-04B1591F51AF}">
      <dgm:prSet/>
      <dgm:spPr/>
      <dgm:t>
        <a:bodyPr/>
        <a:lstStyle/>
        <a:p>
          <a:endParaRPr lang="en-US"/>
        </a:p>
      </dgm:t>
    </dgm:pt>
    <dgm:pt modelId="{B4710F57-80AB-423A-8F0A-7E149BDE4F27}">
      <dgm:prSet phldrT="[Text]"/>
      <dgm:spPr/>
      <dgm:t>
        <a:bodyPr/>
        <a:lstStyle/>
        <a:p>
          <a:r>
            <a:rPr lang="et-EE" dirty="0" smtClean="0"/>
            <a:t>Andmete analüüs</a:t>
          </a:r>
          <a:endParaRPr lang="en-US" dirty="0"/>
        </a:p>
      </dgm:t>
    </dgm:pt>
    <dgm:pt modelId="{A5B136F2-2279-4089-92E6-6334642E28C9}" type="parTrans" cxnId="{48FC654E-1FA5-4ED6-93B7-9C6C76D1D9E7}">
      <dgm:prSet/>
      <dgm:spPr/>
      <dgm:t>
        <a:bodyPr/>
        <a:lstStyle/>
        <a:p>
          <a:endParaRPr lang="en-US"/>
        </a:p>
      </dgm:t>
    </dgm:pt>
    <dgm:pt modelId="{5B8AF7F7-FED8-4465-949C-3E33CE2EBE17}" type="sibTrans" cxnId="{48FC654E-1FA5-4ED6-93B7-9C6C76D1D9E7}">
      <dgm:prSet/>
      <dgm:spPr/>
      <dgm:t>
        <a:bodyPr/>
        <a:lstStyle/>
        <a:p>
          <a:endParaRPr lang="en-US"/>
        </a:p>
      </dgm:t>
    </dgm:pt>
    <dgm:pt modelId="{D2D98788-B2DA-4B37-BBF1-5FDBEECD2E13}">
      <dgm:prSet phldrT="[Text]"/>
      <dgm:spPr/>
      <dgm:t>
        <a:bodyPr/>
        <a:lstStyle/>
        <a:p>
          <a:r>
            <a:rPr lang="et-EE" dirty="0" smtClean="0"/>
            <a:t>3D</a:t>
          </a:r>
          <a:endParaRPr lang="en-US" dirty="0"/>
        </a:p>
      </dgm:t>
    </dgm:pt>
    <dgm:pt modelId="{91B15BEA-03E9-4DD5-A555-8D2D9A8C237E}" type="parTrans" cxnId="{7AED77AD-3A0D-4E85-96A9-E046ADD20B6C}">
      <dgm:prSet/>
      <dgm:spPr/>
      <dgm:t>
        <a:bodyPr/>
        <a:lstStyle/>
        <a:p>
          <a:endParaRPr lang="en-US"/>
        </a:p>
      </dgm:t>
    </dgm:pt>
    <dgm:pt modelId="{F48DDEDB-CE9A-44FE-9AF5-94ED6EF70AF0}" type="sibTrans" cxnId="{7AED77AD-3A0D-4E85-96A9-E046ADD20B6C}">
      <dgm:prSet/>
      <dgm:spPr/>
      <dgm:t>
        <a:bodyPr/>
        <a:lstStyle/>
        <a:p>
          <a:endParaRPr lang="en-US"/>
        </a:p>
      </dgm:t>
    </dgm:pt>
    <dgm:pt modelId="{206AB0D7-C678-45C8-A43F-76B416474B5E}">
      <dgm:prSet phldrT="[Text]"/>
      <dgm:spPr/>
      <dgm:t>
        <a:bodyPr/>
        <a:lstStyle/>
        <a:p>
          <a:r>
            <a:rPr lang="et-EE" dirty="0" smtClean="0"/>
            <a:t>Võrdlus</a:t>
          </a:r>
        </a:p>
        <a:p>
          <a:r>
            <a:rPr lang="et-EE" dirty="0" err="1" smtClean="0"/>
            <a:t>eksp</a:t>
          </a:r>
          <a:endParaRPr lang="et-EE" dirty="0" smtClean="0"/>
        </a:p>
        <a:p>
          <a:r>
            <a:rPr lang="et-EE" dirty="0" smtClean="0"/>
            <a:t>andmetega</a:t>
          </a:r>
          <a:endParaRPr lang="en-US" dirty="0"/>
        </a:p>
      </dgm:t>
    </dgm:pt>
    <dgm:pt modelId="{AE6AEE5C-4BE0-475B-958B-6BC255A788D9}" type="parTrans" cxnId="{06E62152-E27C-42E0-BEF6-B41C6CF10C6A}">
      <dgm:prSet/>
      <dgm:spPr/>
      <dgm:t>
        <a:bodyPr/>
        <a:lstStyle/>
        <a:p>
          <a:endParaRPr lang="en-US"/>
        </a:p>
      </dgm:t>
    </dgm:pt>
    <dgm:pt modelId="{36266F11-53FE-4215-AAEF-83C1543F4F99}" type="sibTrans" cxnId="{06E62152-E27C-42E0-BEF6-B41C6CF10C6A}">
      <dgm:prSet/>
      <dgm:spPr/>
      <dgm:t>
        <a:bodyPr/>
        <a:lstStyle/>
        <a:p>
          <a:endParaRPr lang="en-US"/>
        </a:p>
      </dgm:t>
    </dgm:pt>
    <dgm:pt modelId="{5172DD57-2BE8-4036-9AED-028F98B4BA03}" type="pres">
      <dgm:prSet presAssocID="{A1567594-7D84-4AAA-86EF-E96FA337B0E5}" presName="diagram" presStyleCnt="0">
        <dgm:presLayoutVars>
          <dgm:chPref val="1"/>
          <dgm:dir/>
          <dgm:animOne val="branch"/>
          <dgm:animLvl val="lvl"/>
          <dgm:resizeHandles/>
        </dgm:presLayoutVars>
      </dgm:prSet>
      <dgm:spPr/>
      <dgm:t>
        <a:bodyPr/>
        <a:lstStyle/>
        <a:p>
          <a:endParaRPr lang="en-US"/>
        </a:p>
      </dgm:t>
    </dgm:pt>
    <dgm:pt modelId="{BD9CB7D4-11CD-4A57-95F6-2AE549AE4CE1}" type="pres">
      <dgm:prSet presAssocID="{E4039734-C14C-4495-AD0E-C32057B1255F}" presName="root" presStyleCnt="0"/>
      <dgm:spPr/>
    </dgm:pt>
    <dgm:pt modelId="{43621F47-AC91-42C1-BD38-CC23F98C68BF}" type="pres">
      <dgm:prSet presAssocID="{E4039734-C14C-4495-AD0E-C32057B1255F}" presName="rootComposite" presStyleCnt="0"/>
      <dgm:spPr/>
    </dgm:pt>
    <dgm:pt modelId="{4BD8B8FF-5161-4376-9258-3634E3FFAEA9}" type="pres">
      <dgm:prSet presAssocID="{E4039734-C14C-4495-AD0E-C32057B1255F}" presName="rootText" presStyleLbl="node1" presStyleIdx="0" presStyleCnt="5"/>
      <dgm:spPr/>
      <dgm:t>
        <a:bodyPr/>
        <a:lstStyle/>
        <a:p>
          <a:endParaRPr lang="en-US"/>
        </a:p>
      </dgm:t>
    </dgm:pt>
    <dgm:pt modelId="{C3131932-38B3-48E0-A046-3309825457C5}" type="pres">
      <dgm:prSet presAssocID="{E4039734-C14C-4495-AD0E-C32057B1255F}" presName="rootConnector" presStyleLbl="node1" presStyleIdx="0" presStyleCnt="5"/>
      <dgm:spPr/>
      <dgm:t>
        <a:bodyPr/>
        <a:lstStyle/>
        <a:p>
          <a:endParaRPr lang="en-US"/>
        </a:p>
      </dgm:t>
    </dgm:pt>
    <dgm:pt modelId="{281091FF-C85B-4BDD-9527-FC771AB4D50D}" type="pres">
      <dgm:prSet presAssocID="{E4039734-C14C-4495-AD0E-C32057B1255F}" presName="childShape" presStyleCnt="0"/>
      <dgm:spPr/>
    </dgm:pt>
    <dgm:pt modelId="{8AE52868-0137-4D94-AC16-0644A970D867}" type="pres">
      <dgm:prSet presAssocID="{368BC2E6-734F-49D9-A515-BD0AAF328F12}" presName="Name13" presStyleLbl="parChTrans1D2" presStyleIdx="0" presStyleCnt="12"/>
      <dgm:spPr/>
      <dgm:t>
        <a:bodyPr/>
        <a:lstStyle/>
        <a:p>
          <a:endParaRPr lang="en-US"/>
        </a:p>
      </dgm:t>
    </dgm:pt>
    <dgm:pt modelId="{F63A0C70-AFD5-4AF2-BAFE-0A55E8D77771}" type="pres">
      <dgm:prSet presAssocID="{E3674E95-118D-4C2C-A724-5AAA8D1D36D0}" presName="childText" presStyleLbl="bgAcc1" presStyleIdx="0" presStyleCnt="12">
        <dgm:presLayoutVars>
          <dgm:bulletEnabled val="1"/>
        </dgm:presLayoutVars>
      </dgm:prSet>
      <dgm:spPr/>
      <dgm:t>
        <a:bodyPr/>
        <a:lstStyle/>
        <a:p>
          <a:endParaRPr lang="en-US"/>
        </a:p>
      </dgm:t>
    </dgm:pt>
    <dgm:pt modelId="{724BAD07-F517-41CD-B410-ED484F75C033}" type="pres">
      <dgm:prSet presAssocID="{8D4AD867-3B7A-4280-B5A0-1900589EDF62}" presName="Name13" presStyleLbl="parChTrans1D2" presStyleIdx="1" presStyleCnt="12"/>
      <dgm:spPr/>
      <dgm:t>
        <a:bodyPr/>
        <a:lstStyle/>
        <a:p>
          <a:endParaRPr lang="en-US"/>
        </a:p>
      </dgm:t>
    </dgm:pt>
    <dgm:pt modelId="{F65108C8-6976-48E0-8655-BEE455C065DF}" type="pres">
      <dgm:prSet presAssocID="{FD534209-328D-4EEE-BB68-F464E44B2064}" presName="childText" presStyleLbl="bgAcc1" presStyleIdx="1" presStyleCnt="12">
        <dgm:presLayoutVars>
          <dgm:bulletEnabled val="1"/>
        </dgm:presLayoutVars>
      </dgm:prSet>
      <dgm:spPr/>
      <dgm:t>
        <a:bodyPr/>
        <a:lstStyle/>
        <a:p>
          <a:endParaRPr lang="en-US"/>
        </a:p>
      </dgm:t>
    </dgm:pt>
    <dgm:pt modelId="{093D589C-B0A7-442F-819A-8CEA6F63F3DF}" type="pres">
      <dgm:prSet presAssocID="{D17EA04E-FA89-4CB7-ABA0-8686990DA9AB}" presName="Name13" presStyleLbl="parChTrans1D2" presStyleIdx="2" presStyleCnt="12"/>
      <dgm:spPr/>
      <dgm:t>
        <a:bodyPr/>
        <a:lstStyle/>
        <a:p>
          <a:endParaRPr lang="en-US"/>
        </a:p>
      </dgm:t>
    </dgm:pt>
    <dgm:pt modelId="{4E53A252-84FD-4F2B-8593-4F136B39EDF9}" type="pres">
      <dgm:prSet presAssocID="{F0664507-C9FD-4925-B280-D5C26435B87A}" presName="childText" presStyleLbl="bgAcc1" presStyleIdx="2" presStyleCnt="12">
        <dgm:presLayoutVars>
          <dgm:bulletEnabled val="1"/>
        </dgm:presLayoutVars>
      </dgm:prSet>
      <dgm:spPr/>
      <dgm:t>
        <a:bodyPr/>
        <a:lstStyle/>
        <a:p>
          <a:endParaRPr lang="en-US"/>
        </a:p>
      </dgm:t>
    </dgm:pt>
    <dgm:pt modelId="{DECFB9A9-583F-430D-A386-1377C4C7FC85}" type="pres">
      <dgm:prSet presAssocID="{E52C7508-0AFB-4EF9-AEB3-F18434BCBEFB}" presName="root" presStyleCnt="0"/>
      <dgm:spPr/>
    </dgm:pt>
    <dgm:pt modelId="{76E6CFD9-B268-4978-AB6B-DCEBA309E3BC}" type="pres">
      <dgm:prSet presAssocID="{E52C7508-0AFB-4EF9-AEB3-F18434BCBEFB}" presName="rootComposite" presStyleCnt="0"/>
      <dgm:spPr/>
    </dgm:pt>
    <dgm:pt modelId="{A64A8843-8BB1-4B6F-A33D-4CC04873AA37}" type="pres">
      <dgm:prSet presAssocID="{E52C7508-0AFB-4EF9-AEB3-F18434BCBEFB}" presName="rootText" presStyleLbl="node1" presStyleIdx="1" presStyleCnt="5"/>
      <dgm:spPr/>
      <dgm:t>
        <a:bodyPr/>
        <a:lstStyle/>
        <a:p>
          <a:endParaRPr lang="en-US"/>
        </a:p>
      </dgm:t>
    </dgm:pt>
    <dgm:pt modelId="{719781E9-9758-4D2D-841E-DC76037DD2C6}" type="pres">
      <dgm:prSet presAssocID="{E52C7508-0AFB-4EF9-AEB3-F18434BCBEFB}" presName="rootConnector" presStyleLbl="node1" presStyleIdx="1" presStyleCnt="5"/>
      <dgm:spPr/>
      <dgm:t>
        <a:bodyPr/>
        <a:lstStyle/>
        <a:p>
          <a:endParaRPr lang="en-US"/>
        </a:p>
      </dgm:t>
    </dgm:pt>
    <dgm:pt modelId="{1E8D668C-A47F-4B9C-81A7-AC0D08ED0ADC}" type="pres">
      <dgm:prSet presAssocID="{E52C7508-0AFB-4EF9-AEB3-F18434BCBEFB}" presName="childShape" presStyleCnt="0"/>
      <dgm:spPr/>
    </dgm:pt>
    <dgm:pt modelId="{64BB219F-1AAD-4963-B168-943A8F42E41B}" type="pres">
      <dgm:prSet presAssocID="{C2087F3E-70F9-4980-BA03-5E01F7398127}" presName="Name13" presStyleLbl="parChTrans1D2" presStyleIdx="3" presStyleCnt="12"/>
      <dgm:spPr/>
      <dgm:t>
        <a:bodyPr/>
        <a:lstStyle/>
        <a:p>
          <a:endParaRPr lang="en-US"/>
        </a:p>
      </dgm:t>
    </dgm:pt>
    <dgm:pt modelId="{B7312516-1C83-48C7-B502-7558AFB57498}" type="pres">
      <dgm:prSet presAssocID="{9B74F4EC-27E0-45D0-B914-3B291DB9FD11}" presName="childText" presStyleLbl="bgAcc1" presStyleIdx="3" presStyleCnt="12">
        <dgm:presLayoutVars>
          <dgm:bulletEnabled val="1"/>
        </dgm:presLayoutVars>
      </dgm:prSet>
      <dgm:spPr/>
      <dgm:t>
        <a:bodyPr/>
        <a:lstStyle/>
        <a:p>
          <a:endParaRPr lang="en-US"/>
        </a:p>
      </dgm:t>
    </dgm:pt>
    <dgm:pt modelId="{C4FAEDEC-4488-4711-8C99-0C3551E4A5F5}" type="pres">
      <dgm:prSet presAssocID="{91B64FD6-E194-4BA1-B0FD-DFB338F5CA83}" presName="Name13" presStyleLbl="parChTrans1D2" presStyleIdx="4" presStyleCnt="12"/>
      <dgm:spPr/>
      <dgm:t>
        <a:bodyPr/>
        <a:lstStyle/>
        <a:p>
          <a:endParaRPr lang="en-US"/>
        </a:p>
      </dgm:t>
    </dgm:pt>
    <dgm:pt modelId="{885EE268-6EAE-4371-AE49-DA4C95464C60}" type="pres">
      <dgm:prSet presAssocID="{5F7EAA2F-3302-4492-8B54-36609C8B4ABB}" presName="childText" presStyleLbl="bgAcc1" presStyleIdx="4" presStyleCnt="12">
        <dgm:presLayoutVars>
          <dgm:bulletEnabled val="1"/>
        </dgm:presLayoutVars>
      </dgm:prSet>
      <dgm:spPr/>
      <dgm:t>
        <a:bodyPr/>
        <a:lstStyle/>
        <a:p>
          <a:endParaRPr lang="en-US"/>
        </a:p>
      </dgm:t>
    </dgm:pt>
    <dgm:pt modelId="{80E089DC-921E-42C8-ADAB-B268AAFB9D67}" type="pres">
      <dgm:prSet presAssocID="{4F6CA7D5-F633-4322-8286-F9DAA3EF2A24}" presName="root" presStyleCnt="0"/>
      <dgm:spPr/>
    </dgm:pt>
    <dgm:pt modelId="{9C8B4E8C-683F-408A-A190-6E2E05C3EF38}" type="pres">
      <dgm:prSet presAssocID="{4F6CA7D5-F633-4322-8286-F9DAA3EF2A24}" presName="rootComposite" presStyleCnt="0"/>
      <dgm:spPr/>
    </dgm:pt>
    <dgm:pt modelId="{AE8D3F56-A6FF-48E8-83E3-D77C627C8707}" type="pres">
      <dgm:prSet presAssocID="{4F6CA7D5-F633-4322-8286-F9DAA3EF2A24}" presName="rootText" presStyleLbl="node1" presStyleIdx="2" presStyleCnt="5"/>
      <dgm:spPr/>
      <dgm:t>
        <a:bodyPr/>
        <a:lstStyle/>
        <a:p>
          <a:endParaRPr lang="en-US"/>
        </a:p>
      </dgm:t>
    </dgm:pt>
    <dgm:pt modelId="{DF6A4A64-496A-42D5-8D3E-8B2E90EF48F3}" type="pres">
      <dgm:prSet presAssocID="{4F6CA7D5-F633-4322-8286-F9DAA3EF2A24}" presName="rootConnector" presStyleLbl="node1" presStyleIdx="2" presStyleCnt="5"/>
      <dgm:spPr/>
      <dgm:t>
        <a:bodyPr/>
        <a:lstStyle/>
        <a:p>
          <a:endParaRPr lang="en-US"/>
        </a:p>
      </dgm:t>
    </dgm:pt>
    <dgm:pt modelId="{F5A2B6E2-7046-4BFC-B355-8E1037404585}" type="pres">
      <dgm:prSet presAssocID="{4F6CA7D5-F633-4322-8286-F9DAA3EF2A24}" presName="childShape" presStyleCnt="0"/>
      <dgm:spPr/>
    </dgm:pt>
    <dgm:pt modelId="{DC916231-6726-4FE0-9DFD-3FE274364A75}" type="pres">
      <dgm:prSet presAssocID="{EA4EB43E-BFBF-462A-849C-18E1AE3491DC}" presName="Name13" presStyleLbl="parChTrans1D2" presStyleIdx="5" presStyleCnt="12"/>
      <dgm:spPr/>
      <dgm:t>
        <a:bodyPr/>
        <a:lstStyle/>
        <a:p>
          <a:endParaRPr lang="en-US"/>
        </a:p>
      </dgm:t>
    </dgm:pt>
    <dgm:pt modelId="{0AA2314E-87A9-408C-A07E-8F0D920A15B3}" type="pres">
      <dgm:prSet presAssocID="{26C9B1A0-B13F-40AE-A0FB-C1D83E110C0F}" presName="childText" presStyleLbl="bgAcc1" presStyleIdx="5" presStyleCnt="12">
        <dgm:presLayoutVars>
          <dgm:bulletEnabled val="1"/>
        </dgm:presLayoutVars>
      </dgm:prSet>
      <dgm:spPr/>
      <dgm:t>
        <a:bodyPr/>
        <a:lstStyle/>
        <a:p>
          <a:endParaRPr lang="en-US"/>
        </a:p>
      </dgm:t>
    </dgm:pt>
    <dgm:pt modelId="{F66D27CC-2107-415C-AAE3-F7150624A36F}" type="pres">
      <dgm:prSet presAssocID="{C9C21E0D-DA5E-454F-9ED6-7E99DEC58103}" presName="Name13" presStyleLbl="parChTrans1D2" presStyleIdx="6" presStyleCnt="12"/>
      <dgm:spPr/>
      <dgm:t>
        <a:bodyPr/>
        <a:lstStyle/>
        <a:p>
          <a:endParaRPr lang="en-US"/>
        </a:p>
      </dgm:t>
    </dgm:pt>
    <dgm:pt modelId="{6266FB84-7B7E-49D9-9858-E2D81EBB27E1}" type="pres">
      <dgm:prSet presAssocID="{A05762F6-1A8F-44EA-8980-F153F0F179A6}" presName="childText" presStyleLbl="bgAcc1" presStyleIdx="6" presStyleCnt="12">
        <dgm:presLayoutVars>
          <dgm:bulletEnabled val="1"/>
        </dgm:presLayoutVars>
      </dgm:prSet>
      <dgm:spPr/>
      <dgm:t>
        <a:bodyPr/>
        <a:lstStyle/>
        <a:p>
          <a:endParaRPr lang="en-US"/>
        </a:p>
      </dgm:t>
    </dgm:pt>
    <dgm:pt modelId="{FEDC9DFE-6B0E-4292-B573-12E237C38392}" type="pres">
      <dgm:prSet presAssocID="{3F5B8DB6-F98C-476D-A0B8-AB291FC33E1E}" presName="root" presStyleCnt="0"/>
      <dgm:spPr/>
    </dgm:pt>
    <dgm:pt modelId="{DBCA02BC-651D-4093-9BBF-9D68B7DCC1E5}" type="pres">
      <dgm:prSet presAssocID="{3F5B8DB6-F98C-476D-A0B8-AB291FC33E1E}" presName="rootComposite" presStyleCnt="0"/>
      <dgm:spPr/>
    </dgm:pt>
    <dgm:pt modelId="{E0685066-C714-46FE-9F53-40DD4B30167A}" type="pres">
      <dgm:prSet presAssocID="{3F5B8DB6-F98C-476D-A0B8-AB291FC33E1E}" presName="rootText" presStyleLbl="node1" presStyleIdx="3" presStyleCnt="5"/>
      <dgm:spPr/>
      <dgm:t>
        <a:bodyPr/>
        <a:lstStyle/>
        <a:p>
          <a:endParaRPr lang="en-US"/>
        </a:p>
      </dgm:t>
    </dgm:pt>
    <dgm:pt modelId="{C30B48FF-401F-45B4-A026-11C021A7B055}" type="pres">
      <dgm:prSet presAssocID="{3F5B8DB6-F98C-476D-A0B8-AB291FC33E1E}" presName="rootConnector" presStyleLbl="node1" presStyleIdx="3" presStyleCnt="5"/>
      <dgm:spPr/>
      <dgm:t>
        <a:bodyPr/>
        <a:lstStyle/>
        <a:p>
          <a:endParaRPr lang="en-US"/>
        </a:p>
      </dgm:t>
    </dgm:pt>
    <dgm:pt modelId="{BCD06B71-6DF0-4BBC-B705-3B87CDC616AC}" type="pres">
      <dgm:prSet presAssocID="{3F5B8DB6-F98C-476D-A0B8-AB291FC33E1E}" presName="childShape" presStyleCnt="0"/>
      <dgm:spPr/>
    </dgm:pt>
    <dgm:pt modelId="{AB2119D7-3DB0-4AE8-891D-647B72655B51}" type="pres">
      <dgm:prSet presAssocID="{C92F56C4-E686-4D56-A791-DC8567462427}" presName="Name13" presStyleLbl="parChTrans1D2" presStyleIdx="7" presStyleCnt="12"/>
      <dgm:spPr/>
      <dgm:t>
        <a:bodyPr/>
        <a:lstStyle/>
        <a:p>
          <a:endParaRPr lang="en-US"/>
        </a:p>
      </dgm:t>
    </dgm:pt>
    <dgm:pt modelId="{04D27AB2-1A99-4BEC-9061-C098F8AFAB9B}" type="pres">
      <dgm:prSet presAssocID="{D936425A-B868-4B04-B0BF-6A0BE14EFAD1}" presName="childText" presStyleLbl="bgAcc1" presStyleIdx="7" presStyleCnt="12">
        <dgm:presLayoutVars>
          <dgm:bulletEnabled val="1"/>
        </dgm:presLayoutVars>
      </dgm:prSet>
      <dgm:spPr/>
      <dgm:t>
        <a:bodyPr/>
        <a:lstStyle/>
        <a:p>
          <a:endParaRPr lang="en-US"/>
        </a:p>
      </dgm:t>
    </dgm:pt>
    <dgm:pt modelId="{AD5CC6AA-CFB4-4DB1-9313-712984270804}" type="pres">
      <dgm:prSet presAssocID="{29A50665-E4CD-4847-9F6C-C2A96B6079F9}" presName="Name13" presStyleLbl="parChTrans1D2" presStyleIdx="8" presStyleCnt="12"/>
      <dgm:spPr/>
      <dgm:t>
        <a:bodyPr/>
        <a:lstStyle/>
        <a:p>
          <a:endParaRPr lang="en-US"/>
        </a:p>
      </dgm:t>
    </dgm:pt>
    <dgm:pt modelId="{2C008F81-2443-4B27-BA18-57E273F38394}" type="pres">
      <dgm:prSet presAssocID="{578E0C25-3934-42CC-9221-F0B5E63151F4}" presName="childText" presStyleLbl="bgAcc1" presStyleIdx="8" presStyleCnt="12">
        <dgm:presLayoutVars>
          <dgm:bulletEnabled val="1"/>
        </dgm:presLayoutVars>
      </dgm:prSet>
      <dgm:spPr/>
      <dgm:t>
        <a:bodyPr/>
        <a:lstStyle/>
        <a:p>
          <a:endParaRPr lang="en-US"/>
        </a:p>
      </dgm:t>
    </dgm:pt>
    <dgm:pt modelId="{36761504-27CD-453B-B060-BA1FA4A2A309}" type="pres">
      <dgm:prSet presAssocID="{1C252D68-A57D-4069-B236-F1A107C72E1B}" presName="root" presStyleCnt="0"/>
      <dgm:spPr/>
    </dgm:pt>
    <dgm:pt modelId="{FCF8802D-FE59-4F61-9201-82244911B8FB}" type="pres">
      <dgm:prSet presAssocID="{1C252D68-A57D-4069-B236-F1A107C72E1B}" presName="rootComposite" presStyleCnt="0"/>
      <dgm:spPr/>
    </dgm:pt>
    <dgm:pt modelId="{88FDD650-5750-4AFE-9BFF-F9EE6D45573E}" type="pres">
      <dgm:prSet presAssocID="{1C252D68-A57D-4069-B236-F1A107C72E1B}" presName="rootText" presStyleLbl="node1" presStyleIdx="4" presStyleCnt="5"/>
      <dgm:spPr/>
      <dgm:t>
        <a:bodyPr/>
        <a:lstStyle/>
        <a:p>
          <a:endParaRPr lang="en-US"/>
        </a:p>
      </dgm:t>
    </dgm:pt>
    <dgm:pt modelId="{64FB7006-529F-435A-A579-36DCCAF1C439}" type="pres">
      <dgm:prSet presAssocID="{1C252D68-A57D-4069-B236-F1A107C72E1B}" presName="rootConnector" presStyleLbl="node1" presStyleIdx="4" presStyleCnt="5"/>
      <dgm:spPr/>
      <dgm:t>
        <a:bodyPr/>
        <a:lstStyle/>
        <a:p>
          <a:endParaRPr lang="en-US"/>
        </a:p>
      </dgm:t>
    </dgm:pt>
    <dgm:pt modelId="{59C78FC3-14A8-4026-B426-D08C9CB8F866}" type="pres">
      <dgm:prSet presAssocID="{1C252D68-A57D-4069-B236-F1A107C72E1B}" presName="childShape" presStyleCnt="0"/>
      <dgm:spPr/>
    </dgm:pt>
    <dgm:pt modelId="{93839573-4620-4C68-8AC8-836AB656BA80}" type="pres">
      <dgm:prSet presAssocID="{A5B136F2-2279-4089-92E6-6334642E28C9}" presName="Name13" presStyleLbl="parChTrans1D2" presStyleIdx="9" presStyleCnt="12"/>
      <dgm:spPr/>
      <dgm:t>
        <a:bodyPr/>
        <a:lstStyle/>
        <a:p>
          <a:endParaRPr lang="en-US"/>
        </a:p>
      </dgm:t>
    </dgm:pt>
    <dgm:pt modelId="{355FCCB3-EC6E-470F-91C4-77938080C16C}" type="pres">
      <dgm:prSet presAssocID="{B4710F57-80AB-423A-8F0A-7E149BDE4F27}" presName="childText" presStyleLbl="bgAcc1" presStyleIdx="9" presStyleCnt="12">
        <dgm:presLayoutVars>
          <dgm:bulletEnabled val="1"/>
        </dgm:presLayoutVars>
      </dgm:prSet>
      <dgm:spPr/>
      <dgm:t>
        <a:bodyPr/>
        <a:lstStyle/>
        <a:p>
          <a:endParaRPr lang="en-US"/>
        </a:p>
      </dgm:t>
    </dgm:pt>
    <dgm:pt modelId="{48707DF9-F020-4FF0-A4A4-7F8D936760F7}" type="pres">
      <dgm:prSet presAssocID="{91B15BEA-03E9-4DD5-A555-8D2D9A8C237E}" presName="Name13" presStyleLbl="parChTrans1D2" presStyleIdx="10" presStyleCnt="12"/>
      <dgm:spPr/>
      <dgm:t>
        <a:bodyPr/>
        <a:lstStyle/>
        <a:p>
          <a:endParaRPr lang="en-US"/>
        </a:p>
      </dgm:t>
    </dgm:pt>
    <dgm:pt modelId="{DE4E89EE-1960-4A69-B0DA-F370F136D0EA}" type="pres">
      <dgm:prSet presAssocID="{D2D98788-B2DA-4B37-BBF1-5FDBEECD2E13}" presName="childText" presStyleLbl="bgAcc1" presStyleIdx="10" presStyleCnt="12">
        <dgm:presLayoutVars>
          <dgm:bulletEnabled val="1"/>
        </dgm:presLayoutVars>
      </dgm:prSet>
      <dgm:spPr/>
      <dgm:t>
        <a:bodyPr/>
        <a:lstStyle/>
        <a:p>
          <a:endParaRPr lang="en-US"/>
        </a:p>
      </dgm:t>
    </dgm:pt>
    <dgm:pt modelId="{E8561F82-1014-413C-A343-FCE1720BB70A}" type="pres">
      <dgm:prSet presAssocID="{AE6AEE5C-4BE0-475B-958B-6BC255A788D9}" presName="Name13" presStyleLbl="parChTrans1D2" presStyleIdx="11" presStyleCnt="12"/>
      <dgm:spPr/>
      <dgm:t>
        <a:bodyPr/>
        <a:lstStyle/>
        <a:p>
          <a:endParaRPr lang="en-US"/>
        </a:p>
      </dgm:t>
    </dgm:pt>
    <dgm:pt modelId="{5506EB8F-FC34-48E4-BE87-F91546181355}" type="pres">
      <dgm:prSet presAssocID="{206AB0D7-C678-45C8-A43F-76B416474B5E}" presName="childText" presStyleLbl="bgAcc1" presStyleIdx="11" presStyleCnt="12" custScaleY="184043">
        <dgm:presLayoutVars>
          <dgm:bulletEnabled val="1"/>
        </dgm:presLayoutVars>
      </dgm:prSet>
      <dgm:spPr/>
      <dgm:t>
        <a:bodyPr/>
        <a:lstStyle/>
        <a:p>
          <a:endParaRPr lang="en-US"/>
        </a:p>
      </dgm:t>
    </dgm:pt>
  </dgm:ptLst>
  <dgm:cxnLst>
    <dgm:cxn modelId="{5F410132-EA2A-4201-8740-5E3566963DBE}" srcId="{E52C7508-0AFB-4EF9-AEB3-F18434BCBEFB}" destId="{9B74F4EC-27E0-45D0-B914-3B291DB9FD11}" srcOrd="0" destOrd="0" parTransId="{C2087F3E-70F9-4980-BA03-5E01F7398127}" sibTransId="{C3C0EE21-A051-48B9-8E8E-79678880DC92}"/>
    <dgm:cxn modelId="{BB0B4F84-D2F8-48F2-975A-94FD15DF438F}" type="presOf" srcId="{AE6AEE5C-4BE0-475B-958B-6BC255A788D9}" destId="{E8561F82-1014-413C-A343-FCE1720BB70A}" srcOrd="0" destOrd="0" presId="urn:microsoft.com/office/officeart/2005/8/layout/hierarchy3"/>
    <dgm:cxn modelId="{59FDE271-F516-4478-B718-B627BE3CA15A}" type="presOf" srcId="{C92F56C4-E686-4D56-A791-DC8567462427}" destId="{AB2119D7-3DB0-4AE8-891D-647B72655B51}" srcOrd="0" destOrd="0" presId="urn:microsoft.com/office/officeart/2005/8/layout/hierarchy3"/>
    <dgm:cxn modelId="{72CBDD13-ACD8-4245-824E-8CF59012A9AC}" type="presOf" srcId="{3F5B8DB6-F98C-476D-A0B8-AB291FC33E1E}" destId="{E0685066-C714-46FE-9F53-40DD4B30167A}" srcOrd="0" destOrd="0" presId="urn:microsoft.com/office/officeart/2005/8/layout/hierarchy3"/>
    <dgm:cxn modelId="{C6DAFE1C-1B21-4D04-BE1C-EA4F48C91532}" type="presOf" srcId="{D936425A-B868-4B04-B0BF-6A0BE14EFAD1}" destId="{04D27AB2-1A99-4BEC-9061-C098F8AFAB9B}" srcOrd="0" destOrd="0" presId="urn:microsoft.com/office/officeart/2005/8/layout/hierarchy3"/>
    <dgm:cxn modelId="{5E04BF47-FE47-42FC-9CDF-EF39D2E33EB2}" type="presOf" srcId="{91B15BEA-03E9-4DD5-A555-8D2D9A8C237E}" destId="{48707DF9-F020-4FF0-A4A4-7F8D936760F7}" srcOrd="0" destOrd="0" presId="urn:microsoft.com/office/officeart/2005/8/layout/hierarchy3"/>
    <dgm:cxn modelId="{471AC178-EEED-46B7-BCB3-9AC943E85D0D}" type="presOf" srcId="{1C252D68-A57D-4069-B236-F1A107C72E1B}" destId="{64FB7006-529F-435A-A579-36DCCAF1C439}" srcOrd="1" destOrd="0" presId="urn:microsoft.com/office/officeart/2005/8/layout/hierarchy3"/>
    <dgm:cxn modelId="{D91DAFBC-8C16-444D-9FD5-ED2998AA1B96}" type="presOf" srcId="{8D4AD867-3B7A-4280-B5A0-1900589EDF62}" destId="{724BAD07-F517-41CD-B410-ED484F75C033}" srcOrd="0" destOrd="0" presId="urn:microsoft.com/office/officeart/2005/8/layout/hierarchy3"/>
    <dgm:cxn modelId="{5E06BD8B-0A71-4F1B-8265-8DC85A8CCDAA}" srcId="{A1567594-7D84-4AAA-86EF-E96FA337B0E5}" destId="{E52C7508-0AFB-4EF9-AEB3-F18434BCBEFB}" srcOrd="1" destOrd="0" parTransId="{8A272283-31DF-4725-95C1-535A2733F565}" sibTransId="{D0243B3B-90A9-4350-ABA4-47E8074BF8D4}"/>
    <dgm:cxn modelId="{8F2FCA1D-8B7A-45CE-AA7B-C59B9F2F635B}" srcId="{4F6CA7D5-F633-4322-8286-F9DAA3EF2A24}" destId="{A05762F6-1A8F-44EA-8980-F153F0F179A6}" srcOrd="1" destOrd="0" parTransId="{C9C21E0D-DA5E-454F-9ED6-7E99DEC58103}" sibTransId="{A112A92F-528E-409B-9485-645B37DC3306}"/>
    <dgm:cxn modelId="{1225C564-9995-4557-AD9A-14625C16E3B0}" type="presOf" srcId="{FD534209-328D-4EEE-BB68-F464E44B2064}" destId="{F65108C8-6976-48E0-8655-BEE455C065DF}" srcOrd="0" destOrd="0" presId="urn:microsoft.com/office/officeart/2005/8/layout/hierarchy3"/>
    <dgm:cxn modelId="{712B4969-62F7-47FA-9C0B-8A3D269282A1}" srcId="{E4039734-C14C-4495-AD0E-C32057B1255F}" destId="{F0664507-C9FD-4925-B280-D5C26435B87A}" srcOrd="2" destOrd="0" parTransId="{D17EA04E-FA89-4CB7-ABA0-8686990DA9AB}" sibTransId="{CE2D780D-F299-4DBF-A594-6371E1CF2559}"/>
    <dgm:cxn modelId="{E48D08FF-BA33-41B9-9574-D0E8D40425E5}" srcId="{3F5B8DB6-F98C-476D-A0B8-AB291FC33E1E}" destId="{D936425A-B868-4B04-B0BF-6A0BE14EFAD1}" srcOrd="0" destOrd="0" parTransId="{C92F56C4-E686-4D56-A791-DC8567462427}" sibTransId="{8B65CDE7-67A0-4060-9C6C-0D654A245285}"/>
    <dgm:cxn modelId="{FD608B40-509C-43A1-91F4-7A3EEA034AB4}" type="presOf" srcId="{A05762F6-1A8F-44EA-8980-F153F0F179A6}" destId="{6266FB84-7B7E-49D9-9858-E2D81EBB27E1}" srcOrd="0" destOrd="0" presId="urn:microsoft.com/office/officeart/2005/8/layout/hierarchy3"/>
    <dgm:cxn modelId="{0A68C6BD-AE26-4FCF-944C-E4FDFABCD060}" type="presOf" srcId="{A1567594-7D84-4AAA-86EF-E96FA337B0E5}" destId="{5172DD57-2BE8-4036-9AED-028F98B4BA03}" srcOrd="0" destOrd="0" presId="urn:microsoft.com/office/officeart/2005/8/layout/hierarchy3"/>
    <dgm:cxn modelId="{48FC654E-1FA5-4ED6-93B7-9C6C76D1D9E7}" srcId="{1C252D68-A57D-4069-B236-F1A107C72E1B}" destId="{B4710F57-80AB-423A-8F0A-7E149BDE4F27}" srcOrd="0" destOrd="0" parTransId="{A5B136F2-2279-4089-92E6-6334642E28C9}" sibTransId="{5B8AF7F7-FED8-4465-949C-3E33CE2EBE17}"/>
    <dgm:cxn modelId="{6D6384EA-EA81-4496-B58B-36FDB236798C}" type="presOf" srcId="{26C9B1A0-B13F-40AE-A0FB-C1D83E110C0F}" destId="{0AA2314E-87A9-408C-A07E-8F0D920A15B3}" srcOrd="0" destOrd="0" presId="urn:microsoft.com/office/officeart/2005/8/layout/hierarchy3"/>
    <dgm:cxn modelId="{53CD61FE-9546-4B9D-B180-8C2D6522E5F5}" type="presOf" srcId="{5F7EAA2F-3302-4492-8B54-36609C8B4ABB}" destId="{885EE268-6EAE-4371-AE49-DA4C95464C60}" srcOrd="0" destOrd="0" presId="urn:microsoft.com/office/officeart/2005/8/layout/hierarchy3"/>
    <dgm:cxn modelId="{3AF5DB0F-D59A-44C0-9F5B-C7A32B1D9C4A}" type="presOf" srcId="{1C252D68-A57D-4069-B236-F1A107C72E1B}" destId="{88FDD650-5750-4AFE-9BFF-F9EE6D45573E}" srcOrd="0" destOrd="0" presId="urn:microsoft.com/office/officeart/2005/8/layout/hierarchy3"/>
    <dgm:cxn modelId="{B449532B-98D5-4103-8F6E-C2AD6BE72EAB}" type="presOf" srcId="{91B64FD6-E194-4BA1-B0FD-DFB338F5CA83}" destId="{C4FAEDEC-4488-4711-8C99-0C3551E4A5F5}" srcOrd="0" destOrd="0" presId="urn:microsoft.com/office/officeart/2005/8/layout/hierarchy3"/>
    <dgm:cxn modelId="{08B24B65-5A3F-46A9-B4B4-3DA7FA42B4C4}" srcId="{E4039734-C14C-4495-AD0E-C32057B1255F}" destId="{FD534209-328D-4EEE-BB68-F464E44B2064}" srcOrd="1" destOrd="0" parTransId="{8D4AD867-3B7A-4280-B5A0-1900589EDF62}" sibTransId="{918E3477-4E94-4FD1-926D-B44891ED734B}"/>
    <dgm:cxn modelId="{F8D83275-A82B-4519-BF83-9B7489DB0F8C}" type="presOf" srcId="{B4710F57-80AB-423A-8F0A-7E149BDE4F27}" destId="{355FCCB3-EC6E-470F-91C4-77938080C16C}" srcOrd="0" destOrd="0" presId="urn:microsoft.com/office/officeart/2005/8/layout/hierarchy3"/>
    <dgm:cxn modelId="{B1E19847-366B-4481-A79A-BC8BF47790E5}" type="presOf" srcId="{E3674E95-118D-4C2C-A724-5AAA8D1D36D0}" destId="{F63A0C70-AFD5-4AF2-BAFE-0A55E8D77771}" srcOrd="0" destOrd="0" presId="urn:microsoft.com/office/officeart/2005/8/layout/hierarchy3"/>
    <dgm:cxn modelId="{805D701E-CAFD-4799-8640-190AC86C55F5}" type="presOf" srcId="{4F6CA7D5-F633-4322-8286-F9DAA3EF2A24}" destId="{DF6A4A64-496A-42D5-8D3E-8B2E90EF48F3}" srcOrd="1" destOrd="0" presId="urn:microsoft.com/office/officeart/2005/8/layout/hierarchy3"/>
    <dgm:cxn modelId="{2A5DA7EC-43C4-456C-95EC-207EF6BCE308}" type="presOf" srcId="{578E0C25-3934-42CC-9221-F0B5E63151F4}" destId="{2C008F81-2443-4B27-BA18-57E273F38394}" srcOrd="0" destOrd="0" presId="urn:microsoft.com/office/officeart/2005/8/layout/hierarchy3"/>
    <dgm:cxn modelId="{714E2B2B-6E65-4FF6-8DA0-87188B1D84F4}" srcId="{E52C7508-0AFB-4EF9-AEB3-F18434BCBEFB}" destId="{5F7EAA2F-3302-4492-8B54-36609C8B4ABB}" srcOrd="1" destOrd="0" parTransId="{91B64FD6-E194-4BA1-B0FD-DFB338F5CA83}" sibTransId="{71D1BA9C-DCCD-4E42-829C-E821A69F0A84}"/>
    <dgm:cxn modelId="{72716804-4E0D-4906-8ADB-A4A4367D5585}" type="presOf" srcId="{C2087F3E-70F9-4980-BA03-5E01F7398127}" destId="{64BB219F-1AAD-4963-B168-943A8F42E41B}" srcOrd="0" destOrd="0" presId="urn:microsoft.com/office/officeart/2005/8/layout/hierarchy3"/>
    <dgm:cxn modelId="{5DADACB1-B066-42E5-B609-04B1591F51AF}" srcId="{3F5B8DB6-F98C-476D-A0B8-AB291FC33E1E}" destId="{578E0C25-3934-42CC-9221-F0B5E63151F4}" srcOrd="1" destOrd="0" parTransId="{29A50665-E4CD-4847-9F6C-C2A96B6079F9}" sibTransId="{B80B0DA3-8DDB-44C1-A9D1-99BF8CBC1072}"/>
    <dgm:cxn modelId="{B255976E-85E7-4935-9520-A1021A207D70}" type="presOf" srcId="{A5B136F2-2279-4089-92E6-6334642E28C9}" destId="{93839573-4620-4C68-8AC8-836AB656BA80}" srcOrd="0" destOrd="0" presId="urn:microsoft.com/office/officeart/2005/8/layout/hierarchy3"/>
    <dgm:cxn modelId="{FBE1887A-505B-4437-8CBC-E3C7477CA192}" type="presOf" srcId="{F0664507-C9FD-4925-B280-D5C26435B87A}" destId="{4E53A252-84FD-4F2B-8593-4F136B39EDF9}" srcOrd="0" destOrd="0" presId="urn:microsoft.com/office/officeart/2005/8/layout/hierarchy3"/>
    <dgm:cxn modelId="{3C5C29C3-2972-4625-BEDF-B2D5C430B797}" type="presOf" srcId="{E4039734-C14C-4495-AD0E-C32057B1255F}" destId="{4BD8B8FF-5161-4376-9258-3634E3FFAEA9}" srcOrd="0" destOrd="0" presId="urn:microsoft.com/office/officeart/2005/8/layout/hierarchy3"/>
    <dgm:cxn modelId="{0105E02B-6BD9-402B-806E-EBD0F5036141}" type="presOf" srcId="{9B74F4EC-27E0-45D0-B914-3B291DB9FD11}" destId="{B7312516-1C83-48C7-B502-7558AFB57498}" srcOrd="0" destOrd="0" presId="urn:microsoft.com/office/officeart/2005/8/layout/hierarchy3"/>
    <dgm:cxn modelId="{4E7710CA-2ADC-402D-95FA-8ABC793E2C43}" type="presOf" srcId="{29A50665-E4CD-4847-9F6C-C2A96B6079F9}" destId="{AD5CC6AA-CFB4-4DB1-9313-712984270804}" srcOrd="0" destOrd="0" presId="urn:microsoft.com/office/officeart/2005/8/layout/hierarchy3"/>
    <dgm:cxn modelId="{C8684C17-7F45-45F6-A1AA-F620889B3276}" type="presOf" srcId="{368BC2E6-734F-49D9-A515-BD0AAF328F12}" destId="{8AE52868-0137-4D94-AC16-0644A970D867}" srcOrd="0" destOrd="0" presId="urn:microsoft.com/office/officeart/2005/8/layout/hierarchy3"/>
    <dgm:cxn modelId="{FEB8333D-22D0-421F-8688-5AB6DFFA3B0E}" type="presOf" srcId="{E52C7508-0AFB-4EF9-AEB3-F18434BCBEFB}" destId="{A64A8843-8BB1-4B6F-A33D-4CC04873AA37}" srcOrd="0" destOrd="0" presId="urn:microsoft.com/office/officeart/2005/8/layout/hierarchy3"/>
    <dgm:cxn modelId="{1FBEB0EB-2F44-41A8-8D9F-F78FC54EF5B1}" type="presOf" srcId="{4F6CA7D5-F633-4322-8286-F9DAA3EF2A24}" destId="{AE8D3F56-A6FF-48E8-83E3-D77C627C8707}" srcOrd="0" destOrd="0" presId="urn:microsoft.com/office/officeart/2005/8/layout/hierarchy3"/>
    <dgm:cxn modelId="{F22DDBBB-B89F-4449-9FE6-773C7A843253}" srcId="{4F6CA7D5-F633-4322-8286-F9DAA3EF2A24}" destId="{26C9B1A0-B13F-40AE-A0FB-C1D83E110C0F}" srcOrd="0" destOrd="0" parTransId="{EA4EB43E-BFBF-462A-849C-18E1AE3491DC}" sibTransId="{94F5085C-606B-4DFF-A2F9-B0402CB8549F}"/>
    <dgm:cxn modelId="{B3CAA2D8-CBF0-4A7D-9D4A-4C6A1A81D268}" type="presOf" srcId="{E52C7508-0AFB-4EF9-AEB3-F18434BCBEFB}" destId="{719781E9-9758-4D2D-841E-DC76037DD2C6}" srcOrd="1" destOrd="0" presId="urn:microsoft.com/office/officeart/2005/8/layout/hierarchy3"/>
    <dgm:cxn modelId="{7AED77AD-3A0D-4E85-96A9-E046ADD20B6C}" srcId="{1C252D68-A57D-4069-B236-F1A107C72E1B}" destId="{D2D98788-B2DA-4B37-BBF1-5FDBEECD2E13}" srcOrd="1" destOrd="0" parTransId="{91B15BEA-03E9-4DD5-A555-8D2D9A8C237E}" sibTransId="{F48DDEDB-CE9A-44FE-9AF5-94ED6EF70AF0}"/>
    <dgm:cxn modelId="{A0C851B9-4E72-442A-9512-822866C63742}" type="presOf" srcId="{D17EA04E-FA89-4CB7-ABA0-8686990DA9AB}" destId="{093D589C-B0A7-442F-819A-8CEA6F63F3DF}" srcOrd="0" destOrd="0" presId="urn:microsoft.com/office/officeart/2005/8/layout/hierarchy3"/>
    <dgm:cxn modelId="{37C40938-4FD1-480A-A20A-D7078E320A0E}" type="presOf" srcId="{3F5B8DB6-F98C-476D-A0B8-AB291FC33E1E}" destId="{C30B48FF-401F-45B4-A026-11C021A7B055}" srcOrd="1" destOrd="0" presId="urn:microsoft.com/office/officeart/2005/8/layout/hierarchy3"/>
    <dgm:cxn modelId="{9AFB620F-8311-4BAC-AFB3-4AAEB6C19CED}" type="presOf" srcId="{E4039734-C14C-4495-AD0E-C32057B1255F}" destId="{C3131932-38B3-48E0-A046-3309825457C5}" srcOrd="1" destOrd="0" presId="urn:microsoft.com/office/officeart/2005/8/layout/hierarchy3"/>
    <dgm:cxn modelId="{71DA3457-1A1B-4A5E-B585-01A1E4016252}" srcId="{A1567594-7D84-4AAA-86EF-E96FA337B0E5}" destId="{1C252D68-A57D-4069-B236-F1A107C72E1B}" srcOrd="4" destOrd="0" parTransId="{26B1BE49-923B-433E-AC72-DCDAC8B9D521}" sibTransId="{D3C2984D-2FF8-4FE3-986E-25B7C31B189B}"/>
    <dgm:cxn modelId="{9E3BA717-D82A-4CCA-B038-E91C1202F1CA}" srcId="{A1567594-7D84-4AAA-86EF-E96FA337B0E5}" destId="{3F5B8DB6-F98C-476D-A0B8-AB291FC33E1E}" srcOrd="3" destOrd="0" parTransId="{D92B22B2-B78A-4A6F-B933-A2AC593F6669}" sibTransId="{087DE180-C8C4-4DF4-B79A-7E9B8B05A6A8}"/>
    <dgm:cxn modelId="{09A63233-B935-4A43-A182-2EBBEFE66BE0}" type="presOf" srcId="{D2D98788-B2DA-4B37-BBF1-5FDBEECD2E13}" destId="{DE4E89EE-1960-4A69-B0DA-F370F136D0EA}" srcOrd="0" destOrd="0" presId="urn:microsoft.com/office/officeart/2005/8/layout/hierarchy3"/>
    <dgm:cxn modelId="{C2712909-A12E-4195-8055-0329B3BC7E2E}" type="presOf" srcId="{206AB0D7-C678-45C8-A43F-76B416474B5E}" destId="{5506EB8F-FC34-48E4-BE87-F91546181355}" srcOrd="0" destOrd="0" presId="urn:microsoft.com/office/officeart/2005/8/layout/hierarchy3"/>
    <dgm:cxn modelId="{94FF09D4-70C4-4922-9EE1-2CBCA4FD7642}" type="presOf" srcId="{EA4EB43E-BFBF-462A-849C-18E1AE3491DC}" destId="{DC916231-6726-4FE0-9DFD-3FE274364A75}" srcOrd="0" destOrd="0" presId="urn:microsoft.com/office/officeart/2005/8/layout/hierarchy3"/>
    <dgm:cxn modelId="{82C63FF9-0A89-4F3A-8B91-6C661634603C}" type="presOf" srcId="{C9C21E0D-DA5E-454F-9ED6-7E99DEC58103}" destId="{F66D27CC-2107-415C-AAE3-F7150624A36F}" srcOrd="0" destOrd="0" presId="urn:microsoft.com/office/officeart/2005/8/layout/hierarchy3"/>
    <dgm:cxn modelId="{83C7FB4E-304A-4CD9-B023-805F801F03CB}" srcId="{A1567594-7D84-4AAA-86EF-E96FA337B0E5}" destId="{E4039734-C14C-4495-AD0E-C32057B1255F}" srcOrd="0" destOrd="0" parTransId="{4F3A4938-45CF-4D2B-9972-3910AF74AC0D}" sibTransId="{15845653-EED2-4CF4-A4A3-48404D29FEBA}"/>
    <dgm:cxn modelId="{06E62152-E27C-42E0-BEF6-B41C6CF10C6A}" srcId="{1C252D68-A57D-4069-B236-F1A107C72E1B}" destId="{206AB0D7-C678-45C8-A43F-76B416474B5E}" srcOrd="2" destOrd="0" parTransId="{AE6AEE5C-4BE0-475B-958B-6BC255A788D9}" sibTransId="{36266F11-53FE-4215-AAEF-83C1543F4F99}"/>
    <dgm:cxn modelId="{B02E03DB-4DCF-438E-B30E-03B2C86DBD0C}" srcId="{E4039734-C14C-4495-AD0E-C32057B1255F}" destId="{E3674E95-118D-4C2C-A724-5AAA8D1D36D0}" srcOrd="0" destOrd="0" parTransId="{368BC2E6-734F-49D9-A515-BD0AAF328F12}" sibTransId="{EFF2C7F1-AE0F-4A43-B6F7-470AF696F007}"/>
    <dgm:cxn modelId="{48575AA4-D16B-4108-8E8A-D820B8CA02DF}" srcId="{A1567594-7D84-4AAA-86EF-E96FA337B0E5}" destId="{4F6CA7D5-F633-4322-8286-F9DAA3EF2A24}" srcOrd="2" destOrd="0" parTransId="{F5184CA7-ACA9-405B-909F-B2798DC5E841}" sibTransId="{F02FD098-B3C2-4E4A-9E11-12B95A253496}"/>
    <dgm:cxn modelId="{1D9B877D-97F9-4C9E-ACFC-D1D5522FCC65}" type="presParOf" srcId="{5172DD57-2BE8-4036-9AED-028F98B4BA03}" destId="{BD9CB7D4-11CD-4A57-95F6-2AE549AE4CE1}" srcOrd="0" destOrd="0" presId="urn:microsoft.com/office/officeart/2005/8/layout/hierarchy3"/>
    <dgm:cxn modelId="{73D5B9D5-A2AE-4F6A-8839-6E658835A0BE}" type="presParOf" srcId="{BD9CB7D4-11CD-4A57-95F6-2AE549AE4CE1}" destId="{43621F47-AC91-42C1-BD38-CC23F98C68BF}" srcOrd="0" destOrd="0" presId="urn:microsoft.com/office/officeart/2005/8/layout/hierarchy3"/>
    <dgm:cxn modelId="{997F7628-8B2E-4650-BF3D-C302B21E2765}" type="presParOf" srcId="{43621F47-AC91-42C1-BD38-CC23F98C68BF}" destId="{4BD8B8FF-5161-4376-9258-3634E3FFAEA9}" srcOrd="0" destOrd="0" presId="urn:microsoft.com/office/officeart/2005/8/layout/hierarchy3"/>
    <dgm:cxn modelId="{40411D10-1792-4DDF-9761-3A2E2C30F66B}" type="presParOf" srcId="{43621F47-AC91-42C1-BD38-CC23F98C68BF}" destId="{C3131932-38B3-48E0-A046-3309825457C5}" srcOrd="1" destOrd="0" presId="urn:microsoft.com/office/officeart/2005/8/layout/hierarchy3"/>
    <dgm:cxn modelId="{7F934B47-4B60-41AC-8EAB-92F253D663DC}" type="presParOf" srcId="{BD9CB7D4-11CD-4A57-95F6-2AE549AE4CE1}" destId="{281091FF-C85B-4BDD-9527-FC771AB4D50D}" srcOrd="1" destOrd="0" presId="urn:microsoft.com/office/officeart/2005/8/layout/hierarchy3"/>
    <dgm:cxn modelId="{6F8BE3DF-F7C2-4A25-BD51-6AC644560CE8}" type="presParOf" srcId="{281091FF-C85B-4BDD-9527-FC771AB4D50D}" destId="{8AE52868-0137-4D94-AC16-0644A970D867}" srcOrd="0" destOrd="0" presId="urn:microsoft.com/office/officeart/2005/8/layout/hierarchy3"/>
    <dgm:cxn modelId="{7F07BD7E-B4CE-41D9-8265-9982DDE0557E}" type="presParOf" srcId="{281091FF-C85B-4BDD-9527-FC771AB4D50D}" destId="{F63A0C70-AFD5-4AF2-BAFE-0A55E8D77771}" srcOrd="1" destOrd="0" presId="urn:microsoft.com/office/officeart/2005/8/layout/hierarchy3"/>
    <dgm:cxn modelId="{D11ACDEB-DF6E-402F-8474-28075F3D98BE}" type="presParOf" srcId="{281091FF-C85B-4BDD-9527-FC771AB4D50D}" destId="{724BAD07-F517-41CD-B410-ED484F75C033}" srcOrd="2" destOrd="0" presId="urn:microsoft.com/office/officeart/2005/8/layout/hierarchy3"/>
    <dgm:cxn modelId="{D60E6778-18FF-45C2-93C2-80D20CC85C25}" type="presParOf" srcId="{281091FF-C85B-4BDD-9527-FC771AB4D50D}" destId="{F65108C8-6976-48E0-8655-BEE455C065DF}" srcOrd="3" destOrd="0" presId="urn:microsoft.com/office/officeart/2005/8/layout/hierarchy3"/>
    <dgm:cxn modelId="{BE0C7796-4887-42B8-AB94-B1C851E22588}" type="presParOf" srcId="{281091FF-C85B-4BDD-9527-FC771AB4D50D}" destId="{093D589C-B0A7-442F-819A-8CEA6F63F3DF}" srcOrd="4" destOrd="0" presId="urn:microsoft.com/office/officeart/2005/8/layout/hierarchy3"/>
    <dgm:cxn modelId="{941308EF-4DC8-4191-A784-443383733840}" type="presParOf" srcId="{281091FF-C85B-4BDD-9527-FC771AB4D50D}" destId="{4E53A252-84FD-4F2B-8593-4F136B39EDF9}" srcOrd="5" destOrd="0" presId="urn:microsoft.com/office/officeart/2005/8/layout/hierarchy3"/>
    <dgm:cxn modelId="{B36F9516-4B81-4ACF-BEEC-687932200BAF}" type="presParOf" srcId="{5172DD57-2BE8-4036-9AED-028F98B4BA03}" destId="{DECFB9A9-583F-430D-A386-1377C4C7FC85}" srcOrd="1" destOrd="0" presId="urn:microsoft.com/office/officeart/2005/8/layout/hierarchy3"/>
    <dgm:cxn modelId="{9ECAEEBF-71C8-424E-A5DC-A56CEB7F325F}" type="presParOf" srcId="{DECFB9A9-583F-430D-A386-1377C4C7FC85}" destId="{76E6CFD9-B268-4978-AB6B-DCEBA309E3BC}" srcOrd="0" destOrd="0" presId="urn:microsoft.com/office/officeart/2005/8/layout/hierarchy3"/>
    <dgm:cxn modelId="{0DC89371-77A1-4CE3-9B7E-E3F830DC14C5}" type="presParOf" srcId="{76E6CFD9-B268-4978-AB6B-DCEBA309E3BC}" destId="{A64A8843-8BB1-4B6F-A33D-4CC04873AA37}" srcOrd="0" destOrd="0" presId="urn:microsoft.com/office/officeart/2005/8/layout/hierarchy3"/>
    <dgm:cxn modelId="{7D73BA83-0DCA-4266-B30E-7C05A5563EEF}" type="presParOf" srcId="{76E6CFD9-B268-4978-AB6B-DCEBA309E3BC}" destId="{719781E9-9758-4D2D-841E-DC76037DD2C6}" srcOrd="1" destOrd="0" presId="urn:microsoft.com/office/officeart/2005/8/layout/hierarchy3"/>
    <dgm:cxn modelId="{473CE4C0-34B8-438C-910B-AF51BE4B68BF}" type="presParOf" srcId="{DECFB9A9-583F-430D-A386-1377C4C7FC85}" destId="{1E8D668C-A47F-4B9C-81A7-AC0D08ED0ADC}" srcOrd="1" destOrd="0" presId="urn:microsoft.com/office/officeart/2005/8/layout/hierarchy3"/>
    <dgm:cxn modelId="{4A02D69D-7755-40EE-9728-42B4AF5B986E}" type="presParOf" srcId="{1E8D668C-A47F-4B9C-81A7-AC0D08ED0ADC}" destId="{64BB219F-1AAD-4963-B168-943A8F42E41B}" srcOrd="0" destOrd="0" presId="urn:microsoft.com/office/officeart/2005/8/layout/hierarchy3"/>
    <dgm:cxn modelId="{51078305-7C2D-469A-A1FA-3B60ADBA5815}" type="presParOf" srcId="{1E8D668C-A47F-4B9C-81A7-AC0D08ED0ADC}" destId="{B7312516-1C83-48C7-B502-7558AFB57498}" srcOrd="1" destOrd="0" presId="urn:microsoft.com/office/officeart/2005/8/layout/hierarchy3"/>
    <dgm:cxn modelId="{F8003807-E79A-4D9D-93EB-F5F506E780D2}" type="presParOf" srcId="{1E8D668C-A47F-4B9C-81A7-AC0D08ED0ADC}" destId="{C4FAEDEC-4488-4711-8C99-0C3551E4A5F5}" srcOrd="2" destOrd="0" presId="urn:microsoft.com/office/officeart/2005/8/layout/hierarchy3"/>
    <dgm:cxn modelId="{63869866-CB8E-4927-A801-ADF346950D2B}" type="presParOf" srcId="{1E8D668C-A47F-4B9C-81A7-AC0D08ED0ADC}" destId="{885EE268-6EAE-4371-AE49-DA4C95464C60}" srcOrd="3" destOrd="0" presId="urn:microsoft.com/office/officeart/2005/8/layout/hierarchy3"/>
    <dgm:cxn modelId="{FF89C4FB-8147-4113-9170-D71FA4E6D2CD}" type="presParOf" srcId="{5172DD57-2BE8-4036-9AED-028F98B4BA03}" destId="{80E089DC-921E-42C8-ADAB-B268AAFB9D67}" srcOrd="2" destOrd="0" presId="urn:microsoft.com/office/officeart/2005/8/layout/hierarchy3"/>
    <dgm:cxn modelId="{15A86904-BD2D-4D11-9F81-38A584CECA5C}" type="presParOf" srcId="{80E089DC-921E-42C8-ADAB-B268AAFB9D67}" destId="{9C8B4E8C-683F-408A-A190-6E2E05C3EF38}" srcOrd="0" destOrd="0" presId="urn:microsoft.com/office/officeart/2005/8/layout/hierarchy3"/>
    <dgm:cxn modelId="{179C8C66-3F94-4FDB-87DB-5117E6A543A4}" type="presParOf" srcId="{9C8B4E8C-683F-408A-A190-6E2E05C3EF38}" destId="{AE8D3F56-A6FF-48E8-83E3-D77C627C8707}" srcOrd="0" destOrd="0" presId="urn:microsoft.com/office/officeart/2005/8/layout/hierarchy3"/>
    <dgm:cxn modelId="{D5D48EF5-C379-44FB-AEB8-9DAB8CEAC947}" type="presParOf" srcId="{9C8B4E8C-683F-408A-A190-6E2E05C3EF38}" destId="{DF6A4A64-496A-42D5-8D3E-8B2E90EF48F3}" srcOrd="1" destOrd="0" presId="urn:microsoft.com/office/officeart/2005/8/layout/hierarchy3"/>
    <dgm:cxn modelId="{DF2B3926-173E-439D-91A6-1B084F51DEC2}" type="presParOf" srcId="{80E089DC-921E-42C8-ADAB-B268AAFB9D67}" destId="{F5A2B6E2-7046-4BFC-B355-8E1037404585}" srcOrd="1" destOrd="0" presId="urn:microsoft.com/office/officeart/2005/8/layout/hierarchy3"/>
    <dgm:cxn modelId="{6846B05B-DF5A-42BF-9433-EB8DB92ED9C3}" type="presParOf" srcId="{F5A2B6E2-7046-4BFC-B355-8E1037404585}" destId="{DC916231-6726-4FE0-9DFD-3FE274364A75}" srcOrd="0" destOrd="0" presId="urn:microsoft.com/office/officeart/2005/8/layout/hierarchy3"/>
    <dgm:cxn modelId="{63837B0F-4AB0-4E49-AF35-B3B2D636AF51}" type="presParOf" srcId="{F5A2B6E2-7046-4BFC-B355-8E1037404585}" destId="{0AA2314E-87A9-408C-A07E-8F0D920A15B3}" srcOrd="1" destOrd="0" presId="urn:microsoft.com/office/officeart/2005/8/layout/hierarchy3"/>
    <dgm:cxn modelId="{5886ADEA-626F-45DC-9301-F7F2A63BD514}" type="presParOf" srcId="{F5A2B6E2-7046-4BFC-B355-8E1037404585}" destId="{F66D27CC-2107-415C-AAE3-F7150624A36F}" srcOrd="2" destOrd="0" presId="urn:microsoft.com/office/officeart/2005/8/layout/hierarchy3"/>
    <dgm:cxn modelId="{7836F3FB-5431-49F5-A77D-E6FF445FE4F1}" type="presParOf" srcId="{F5A2B6E2-7046-4BFC-B355-8E1037404585}" destId="{6266FB84-7B7E-49D9-9858-E2D81EBB27E1}" srcOrd="3" destOrd="0" presId="urn:microsoft.com/office/officeart/2005/8/layout/hierarchy3"/>
    <dgm:cxn modelId="{2D2F6CFD-822A-4078-B070-59F3513117EF}" type="presParOf" srcId="{5172DD57-2BE8-4036-9AED-028F98B4BA03}" destId="{FEDC9DFE-6B0E-4292-B573-12E237C38392}" srcOrd="3" destOrd="0" presId="urn:microsoft.com/office/officeart/2005/8/layout/hierarchy3"/>
    <dgm:cxn modelId="{A81A2038-EE1C-4FA9-9C43-39D42C7406EB}" type="presParOf" srcId="{FEDC9DFE-6B0E-4292-B573-12E237C38392}" destId="{DBCA02BC-651D-4093-9BBF-9D68B7DCC1E5}" srcOrd="0" destOrd="0" presId="urn:microsoft.com/office/officeart/2005/8/layout/hierarchy3"/>
    <dgm:cxn modelId="{6ABB0198-01B0-4156-9202-C32E3569BDD9}" type="presParOf" srcId="{DBCA02BC-651D-4093-9BBF-9D68B7DCC1E5}" destId="{E0685066-C714-46FE-9F53-40DD4B30167A}" srcOrd="0" destOrd="0" presId="urn:microsoft.com/office/officeart/2005/8/layout/hierarchy3"/>
    <dgm:cxn modelId="{2E7A0DA7-E8D5-4486-8ECD-A0A434FE0161}" type="presParOf" srcId="{DBCA02BC-651D-4093-9BBF-9D68B7DCC1E5}" destId="{C30B48FF-401F-45B4-A026-11C021A7B055}" srcOrd="1" destOrd="0" presId="urn:microsoft.com/office/officeart/2005/8/layout/hierarchy3"/>
    <dgm:cxn modelId="{82FBC116-600D-400B-9BC2-B812E38EC600}" type="presParOf" srcId="{FEDC9DFE-6B0E-4292-B573-12E237C38392}" destId="{BCD06B71-6DF0-4BBC-B705-3B87CDC616AC}" srcOrd="1" destOrd="0" presId="urn:microsoft.com/office/officeart/2005/8/layout/hierarchy3"/>
    <dgm:cxn modelId="{84DAB63F-0C2C-43F5-A42F-E271D123475B}" type="presParOf" srcId="{BCD06B71-6DF0-4BBC-B705-3B87CDC616AC}" destId="{AB2119D7-3DB0-4AE8-891D-647B72655B51}" srcOrd="0" destOrd="0" presId="urn:microsoft.com/office/officeart/2005/8/layout/hierarchy3"/>
    <dgm:cxn modelId="{2900376F-42FE-431D-BF44-44EFE668F203}" type="presParOf" srcId="{BCD06B71-6DF0-4BBC-B705-3B87CDC616AC}" destId="{04D27AB2-1A99-4BEC-9061-C098F8AFAB9B}" srcOrd="1" destOrd="0" presId="urn:microsoft.com/office/officeart/2005/8/layout/hierarchy3"/>
    <dgm:cxn modelId="{5DD62391-EE98-4ECE-9F18-5A2D6969B8B7}" type="presParOf" srcId="{BCD06B71-6DF0-4BBC-B705-3B87CDC616AC}" destId="{AD5CC6AA-CFB4-4DB1-9313-712984270804}" srcOrd="2" destOrd="0" presId="urn:microsoft.com/office/officeart/2005/8/layout/hierarchy3"/>
    <dgm:cxn modelId="{A5936FFB-30B5-4594-A12B-6FC2DA4CF11B}" type="presParOf" srcId="{BCD06B71-6DF0-4BBC-B705-3B87CDC616AC}" destId="{2C008F81-2443-4B27-BA18-57E273F38394}" srcOrd="3" destOrd="0" presId="urn:microsoft.com/office/officeart/2005/8/layout/hierarchy3"/>
    <dgm:cxn modelId="{8878F65C-1C6F-407C-A24E-9833214D70FB}" type="presParOf" srcId="{5172DD57-2BE8-4036-9AED-028F98B4BA03}" destId="{36761504-27CD-453B-B060-BA1FA4A2A309}" srcOrd="4" destOrd="0" presId="urn:microsoft.com/office/officeart/2005/8/layout/hierarchy3"/>
    <dgm:cxn modelId="{6AE475A8-A8AB-4314-A37A-BB06F8B0C49B}" type="presParOf" srcId="{36761504-27CD-453B-B060-BA1FA4A2A309}" destId="{FCF8802D-FE59-4F61-9201-82244911B8FB}" srcOrd="0" destOrd="0" presId="urn:microsoft.com/office/officeart/2005/8/layout/hierarchy3"/>
    <dgm:cxn modelId="{18D4EC84-B06E-4CA6-BE95-89E0E00C4CEA}" type="presParOf" srcId="{FCF8802D-FE59-4F61-9201-82244911B8FB}" destId="{88FDD650-5750-4AFE-9BFF-F9EE6D45573E}" srcOrd="0" destOrd="0" presId="urn:microsoft.com/office/officeart/2005/8/layout/hierarchy3"/>
    <dgm:cxn modelId="{5344B58A-6424-4341-92A2-D166EEE3EE95}" type="presParOf" srcId="{FCF8802D-FE59-4F61-9201-82244911B8FB}" destId="{64FB7006-529F-435A-A579-36DCCAF1C439}" srcOrd="1" destOrd="0" presId="urn:microsoft.com/office/officeart/2005/8/layout/hierarchy3"/>
    <dgm:cxn modelId="{364DDCA5-FD20-4F0B-89DA-505FE722863B}" type="presParOf" srcId="{36761504-27CD-453B-B060-BA1FA4A2A309}" destId="{59C78FC3-14A8-4026-B426-D08C9CB8F866}" srcOrd="1" destOrd="0" presId="urn:microsoft.com/office/officeart/2005/8/layout/hierarchy3"/>
    <dgm:cxn modelId="{139C84CD-57A5-4C8A-8C9A-EF703569F4BD}" type="presParOf" srcId="{59C78FC3-14A8-4026-B426-D08C9CB8F866}" destId="{93839573-4620-4C68-8AC8-836AB656BA80}" srcOrd="0" destOrd="0" presId="urn:microsoft.com/office/officeart/2005/8/layout/hierarchy3"/>
    <dgm:cxn modelId="{77B991AC-3AEA-42B0-ACDC-05E60A4E2DE4}" type="presParOf" srcId="{59C78FC3-14A8-4026-B426-D08C9CB8F866}" destId="{355FCCB3-EC6E-470F-91C4-77938080C16C}" srcOrd="1" destOrd="0" presId="urn:microsoft.com/office/officeart/2005/8/layout/hierarchy3"/>
    <dgm:cxn modelId="{C7A03621-4270-44B3-8A9E-EE41DE420B0F}" type="presParOf" srcId="{59C78FC3-14A8-4026-B426-D08C9CB8F866}" destId="{48707DF9-F020-4FF0-A4A4-7F8D936760F7}" srcOrd="2" destOrd="0" presId="urn:microsoft.com/office/officeart/2005/8/layout/hierarchy3"/>
    <dgm:cxn modelId="{17CDC193-EAB5-46D1-A27D-6ED978821D95}" type="presParOf" srcId="{59C78FC3-14A8-4026-B426-D08C9CB8F866}" destId="{DE4E89EE-1960-4A69-B0DA-F370F136D0EA}" srcOrd="3" destOrd="0" presId="urn:microsoft.com/office/officeart/2005/8/layout/hierarchy3"/>
    <dgm:cxn modelId="{40E8509A-19FF-462D-9367-E66303AF5875}" type="presParOf" srcId="{59C78FC3-14A8-4026-B426-D08C9CB8F866}" destId="{E8561F82-1014-413C-A343-FCE1720BB70A}" srcOrd="4" destOrd="0" presId="urn:microsoft.com/office/officeart/2005/8/layout/hierarchy3"/>
    <dgm:cxn modelId="{A2BACB1F-A448-474A-9933-F9DEBF0C1A1B}" type="presParOf" srcId="{59C78FC3-14A8-4026-B426-D08C9CB8F866}" destId="{5506EB8F-FC34-48E4-BE87-F9154618135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5DB9E-A616-4810-9206-D6CA0B03681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C21746CC-22D9-4B0F-ADEB-CD70AA1142E8}">
      <dgm:prSet phldrT="[Text]"/>
      <dgm:spPr/>
      <dgm:t>
        <a:bodyPr/>
        <a:lstStyle/>
        <a:p>
          <a:r>
            <a:rPr lang="et-EE" dirty="0" smtClean="0"/>
            <a:t>Tarkvara</a:t>
          </a:r>
          <a:endParaRPr lang="en-US" dirty="0"/>
        </a:p>
      </dgm:t>
    </dgm:pt>
    <dgm:pt modelId="{690CFFC9-133B-48A0-8092-6BEB6B5233AF}" type="parTrans" cxnId="{0E204865-2845-4B00-A2D6-99B40DC960F4}">
      <dgm:prSet/>
      <dgm:spPr/>
      <dgm:t>
        <a:bodyPr/>
        <a:lstStyle/>
        <a:p>
          <a:endParaRPr lang="en-US"/>
        </a:p>
      </dgm:t>
    </dgm:pt>
    <dgm:pt modelId="{710CC0DE-B178-442A-8CD9-1B6854106083}" type="sibTrans" cxnId="{0E204865-2845-4B00-A2D6-99B40DC960F4}">
      <dgm:prSet/>
      <dgm:spPr/>
      <dgm:t>
        <a:bodyPr/>
        <a:lstStyle/>
        <a:p>
          <a:endParaRPr lang="en-US"/>
        </a:p>
      </dgm:t>
    </dgm:pt>
    <dgm:pt modelId="{D197EF8B-CE9C-40AA-B828-1C0BF41FCA8B}">
      <dgm:prSet phldrT="[Text]"/>
      <dgm:spPr/>
      <dgm:t>
        <a:bodyPr/>
        <a:lstStyle/>
        <a:p>
          <a:r>
            <a:rPr lang="et-EE" dirty="0" smtClean="0"/>
            <a:t>Meetod</a:t>
          </a:r>
          <a:endParaRPr lang="en-US" dirty="0"/>
        </a:p>
      </dgm:t>
    </dgm:pt>
    <dgm:pt modelId="{70D63A5D-8689-43D3-B68B-202E2A7FBA88}" type="parTrans" cxnId="{430FBD8B-375F-4589-929B-983BADE3A01B}">
      <dgm:prSet/>
      <dgm:spPr/>
      <dgm:t>
        <a:bodyPr/>
        <a:lstStyle/>
        <a:p>
          <a:endParaRPr lang="en-US"/>
        </a:p>
      </dgm:t>
    </dgm:pt>
    <dgm:pt modelId="{C8E4C4D8-D69B-4023-9387-FD59CDA91891}" type="sibTrans" cxnId="{430FBD8B-375F-4589-929B-983BADE3A01B}">
      <dgm:prSet/>
      <dgm:spPr/>
      <dgm:t>
        <a:bodyPr/>
        <a:lstStyle/>
        <a:p>
          <a:endParaRPr lang="en-US"/>
        </a:p>
      </dgm:t>
    </dgm:pt>
    <dgm:pt modelId="{4A554431-26A1-4FC9-A6B4-14E1E5F6AEF6}">
      <dgm:prSet phldrT="[Text]"/>
      <dgm:spPr/>
      <dgm:t>
        <a:bodyPr/>
        <a:lstStyle/>
        <a:p>
          <a:r>
            <a:rPr lang="et-EE" dirty="0" smtClean="0"/>
            <a:t>Eksperimendi võimalused</a:t>
          </a:r>
          <a:endParaRPr lang="en-US" dirty="0"/>
        </a:p>
      </dgm:t>
    </dgm:pt>
    <dgm:pt modelId="{B0B6D75A-19EE-4612-A072-38FC0CE51D32}" type="parTrans" cxnId="{0CA9F7A9-1FB3-433A-A0F7-CEB01D21B785}">
      <dgm:prSet/>
      <dgm:spPr/>
      <dgm:t>
        <a:bodyPr/>
        <a:lstStyle/>
        <a:p>
          <a:endParaRPr lang="en-US"/>
        </a:p>
      </dgm:t>
    </dgm:pt>
    <dgm:pt modelId="{970FCEAE-8629-43B5-9BD5-7843A808FC7E}" type="sibTrans" cxnId="{0CA9F7A9-1FB3-433A-A0F7-CEB01D21B785}">
      <dgm:prSet/>
      <dgm:spPr/>
      <dgm:t>
        <a:bodyPr/>
        <a:lstStyle/>
        <a:p>
          <a:endParaRPr lang="en-US"/>
        </a:p>
      </dgm:t>
    </dgm:pt>
    <dgm:pt modelId="{483A380E-7975-4A57-9216-E45EC7BB74E2}">
      <dgm:prSet phldrT="[Text]"/>
      <dgm:spPr/>
      <dgm:t>
        <a:bodyPr/>
        <a:lstStyle/>
        <a:p>
          <a:r>
            <a:rPr lang="et-EE" dirty="0" smtClean="0"/>
            <a:t>Probleemid laua ja tooli vahel</a:t>
          </a:r>
          <a:endParaRPr lang="en-US" dirty="0"/>
        </a:p>
      </dgm:t>
    </dgm:pt>
    <dgm:pt modelId="{C344B47A-6BE3-4579-966E-1B161B50C1DE}" type="parTrans" cxnId="{38F5E710-88FF-4A18-8B52-F50015D77268}">
      <dgm:prSet/>
      <dgm:spPr/>
      <dgm:t>
        <a:bodyPr/>
        <a:lstStyle/>
        <a:p>
          <a:endParaRPr lang="en-US"/>
        </a:p>
      </dgm:t>
    </dgm:pt>
    <dgm:pt modelId="{26C97FBF-9FB5-491C-9298-49945C4476CF}" type="sibTrans" cxnId="{38F5E710-88FF-4A18-8B52-F50015D77268}">
      <dgm:prSet/>
      <dgm:spPr/>
      <dgm:t>
        <a:bodyPr/>
        <a:lstStyle/>
        <a:p>
          <a:endParaRPr lang="en-US"/>
        </a:p>
      </dgm:t>
    </dgm:pt>
    <dgm:pt modelId="{DFCEAC79-065A-4066-9296-6E5892864E18}" type="pres">
      <dgm:prSet presAssocID="{D595DB9E-A616-4810-9206-D6CA0B036811}" presName="matrix" presStyleCnt="0">
        <dgm:presLayoutVars>
          <dgm:chMax val="1"/>
          <dgm:dir/>
          <dgm:resizeHandles val="exact"/>
        </dgm:presLayoutVars>
      </dgm:prSet>
      <dgm:spPr/>
      <dgm:t>
        <a:bodyPr/>
        <a:lstStyle/>
        <a:p>
          <a:endParaRPr lang="en-US"/>
        </a:p>
      </dgm:t>
    </dgm:pt>
    <dgm:pt modelId="{8733C96B-520E-408F-A36C-0912717B0B26}" type="pres">
      <dgm:prSet presAssocID="{D595DB9E-A616-4810-9206-D6CA0B036811}" presName="axisShape" presStyleLbl="bgShp" presStyleIdx="0" presStyleCnt="1"/>
      <dgm:spPr/>
    </dgm:pt>
    <dgm:pt modelId="{BC036E32-B6BD-4E28-9DE5-9DFAA3ED00AD}" type="pres">
      <dgm:prSet presAssocID="{D595DB9E-A616-4810-9206-D6CA0B036811}" presName="rect1" presStyleLbl="node1" presStyleIdx="0" presStyleCnt="4">
        <dgm:presLayoutVars>
          <dgm:chMax val="0"/>
          <dgm:chPref val="0"/>
          <dgm:bulletEnabled val="1"/>
        </dgm:presLayoutVars>
      </dgm:prSet>
      <dgm:spPr/>
      <dgm:t>
        <a:bodyPr/>
        <a:lstStyle/>
        <a:p>
          <a:endParaRPr lang="en-US"/>
        </a:p>
      </dgm:t>
    </dgm:pt>
    <dgm:pt modelId="{2A7FF513-95F4-4A6F-8BF5-142E9138B82C}" type="pres">
      <dgm:prSet presAssocID="{D595DB9E-A616-4810-9206-D6CA0B036811}" presName="rect2" presStyleLbl="node1" presStyleIdx="1" presStyleCnt="4">
        <dgm:presLayoutVars>
          <dgm:chMax val="0"/>
          <dgm:chPref val="0"/>
          <dgm:bulletEnabled val="1"/>
        </dgm:presLayoutVars>
      </dgm:prSet>
      <dgm:spPr/>
      <dgm:t>
        <a:bodyPr/>
        <a:lstStyle/>
        <a:p>
          <a:endParaRPr lang="en-US"/>
        </a:p>
      </dgm:t>
    </dgm:pt>
    <dgm:pt modelId="{E1948AD0-E46D-4B7E-866F-73251D39FAC1}" type="pres">
      <dgm:prSet presAssocID="{D595DB9E-A616-4810-9206-D6CA0B036811}" presName="rect3" presStyleLbl="node1" presStyleIdx="2" presStyleCnt="4">
        <dgm:presLayoutVars>
          <dgm:chMax val="0"/>
          <dgm:chPref val="0"/>
          <dgm:bulletEnabled val="1"/>
        </dgm:presLayoutVars>
      </dgm:prSet>
      <dgm:spPr/>
      <dgm:t>
        <a:bodyPr/>
        <a:lstStyle/>
        <a:p>
          <a:endParaRPr lang="en-US"/>
        </a:p>
      </dgm:t>
    </dgm:pt>
    <dgm:pt modelId="{611AED4C-031A-4FE4-8630-AEAE07CB36FC}" type="pres">
      <dgm:prSet presAssocID="{D595DB9E-A616-4810-9206-D6CA0B036811}" presName="rect4" presStyleLbl="node1" presStyleIdx="3" presStyleCnt="4">
        <dgm:presLayoutVars>
          <dgm:chMax val="0"/>
          <dgm:chPref val="0"/>
          <dgm:bulletEnabled val="1"/>
        </dgm:presLayoutVars>
      </dgm:prSet>
      <dgm:spPr/>
      <dgm:t>
        <a:bodyPr/>
        <a:lstStyle/>
        <a:p>
          <a:endParaRPr lang="en-US"/>
        </a:p>
      </dgm:t>
    </dgm:pt>
  </dgm:ptLst>
  <dgm:cxnLst>
    <dgm:cxn modelId="{CA2FF7AB-2B33-4BDF-8CA3-C42A04541DA3}" type="presOf" srcId="{D197EF8B-CE9C-40AA-B828-1C0BF41FCA8B}" destId="{2A7FF513-95F4-4A6F-8BF5-142E9138B82C}" srcOrd="0" destOrd="0" presId="urn:microsoft.com/office/officeart/2005/8/layout/matrix2"/>
    <dgm:cxn modelId="{0CA9F7A9-1FB3-433A-A0F7-CEB01D21B785}" srcId="{D595DB9E-A616-4810-9206-D6CA0B036811}" destId="{4A554431-26A1-4FC9-A6B4-14E1E5F6AEF6}" srcOrd="2" destOrd="0" parTransId="{B0B6D75A-19EE-4612-A072-38FC0CE51D32}" sibTransId="{970FCEAE-8629-43B5-9BD5-7843A808FC7E}"/>
    <dgm:cxn modelId="{0E204865-2845-4B00-A2D6-99B40DC960F4}" srcId="{D595DB9E-A616-4810-9206-D6CA0B036811}" destId="{C21746CC-22D9-4B0F-ADEB-CD70AA1142E8}" srcOrd="0" destOrd="0" parTransId="{690CFFC9-133B-48A0-8092-6BEB6B5233AF}" sibTransId="{710CC0DE-B178-442A-8CD9-1B6854106083}"/>
    <dgm:cxn modelId="{430FBD8B-375F-4589-929B-983BADE3A01B}" srcId="{D595DB9E-A616-4810-9206-D6CA0B036811}" destId="{D197EF8B-CE9C-40AA-B828-1C0BF41FCA8B}" srcOrd="1" destOrd="0" parTransId="{70D63A5D-8689-43D3-B68B-202E2A7FBA88}" sibTransId="{C8E4C4D8-D69B-4023-9387-FD59CDA91891}"/>
    <dgm:cxn modelId="{38F5E710-88FF-4A18-8B52-F50015D77268}" srcId="{D595DB9E-A616-4810-9206-D6CA0B036811}" destId="{483A380E-7975-4A57-9216-E45EC7BB74E2}" srcOrd="3" destOrd="0" parTransId="{C344B47A-6BE3-4579-966E-1B161B50C1DE}" sibTransId="{26C97FBF-9FB5-491C-9298-49945C4476CF}"/>
    <dgm:cxn modelId="{A40C60FD-F466-4C7C-A1C7-FD46CA623A85}" type="presOf" srcId="{C21746CC-22D9-4B0F-ADEB-CD70AA1142E8}" destId="{BC036E32-B6BD-4E28-9DE5-9DFAA3ED00AD}" srcOrd="0" destOrd="0" presId="urn:microsoft.com/office/officeart/2005/8/layout/matrix2"/>
    <dgm:cxn modelId="{668E85E4-126F-4A33-8524-267E83C2D235}" type="presOf" srcId="{D595DB9E-A616-4810-9206-D6CA0B036811}" destId="{DFCEAC79-065A-4066-9296-6E5892864E18}" srcOrd="0" destOrd="0" presId="urn:microsoft.com/office/officeart/2005/8/layout/matrix2"/>
    <dgm:cxn modelId="{FA866716-5039-4F4F-820D-F3CA5368AA18}" type="presOf" srcId="{483A380E-7975-4A57-9216-E45EC7BB74E2}" destId="{611AED4C-031A-4FE4-8630-AEAE07CB36FC}" srcOrd="0" destOrd="0" presId="urn:microsoft.com/office/officeart/2005/8/layout/matrix2"/>
    <dgm:cxn modelId="{DC72BE6B-D9B8-46EB-B989-603EB557A5CD}" type="presOf" srcId="{4A554431-26A1-4FC9-A6B4-14E1E5F6AEF6}" destId="{E1948AD0-E46D-4B7E-866F-73251D39FAC1}" srcOrd="0" destOrd="0" presId="urn:microsoft.com/office/officeart/2005/8/layout/matrix2"/>
    <dgm:cxn modelId="{F79A49AB-B4E0-4634-996D-7713786D49F6}" type="presParOf" srcId="{DFCEAC79-065A-4066-9296-6E5892864E18}" destId="{8733C96B-520E-408F-A36C-0912717B0B26}" srcOrd="0" destOrd="0" presId="urn:microsoft.com/office/officeart/2005/8/layout/matrix2"/>
    <dgm:cxn modelId="{22FE4521-D071-49C3-AED4-11252152C542}" type="presParOf" srcId="{DFCEAC79-065A-4066-9296-6E5892864E18}" destId="{BC036E32-B6BD-4E28-9DE5-9DFAA3ED00AD}" srcOrd="1" destOrd="0" presId="urn:microsoft.com/office/officeart/2005/8/layout/matrix2"/>
    <dgm:cxn modelId="{4EC5ACDB-8ECD-4C6E-9BDB-C9B4C02D930C}" type="presParOf" srcId="{DFCEAC79-065A-4066-9296-6E5892864E18}" destId="{2A7FF513-95F4-4A6F-8BF5-142E9138B82C}" srcOrd="2" destOrd="0" presId="urn:microsoft.com/office/officeart/2005/8/layout/matrix2"/>
    <dgm:cxn modelId="{8C616322-54EF-4476-B608-551CE5315B94}" type="presParOf" srcId="{DFCEAC79-065A-4066-9296-6E5892864E18}" destId="{E1948AD0-E46D-4B7E-866F-73251D39FAC1}" srcOrd="3" destOrd="0" presId="urn:microsoft.com/office/officeart/2005/8/layout/matrix2"/>
    <dgm:cxn modelId="{1FCC74B3-8A2F-4AC2-9D16-6B20F94AB078}" type="presParOf" srcId="{DFCEAC79-065A-4066-9296-6E5892864E18}" destId="{611AED4C-031A-4FE4-8630-AEAE07CB36F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8B8FF-5161-4376-9258-3634E3FFAEA9}">
      <dsp:nvSpPr>
        <dsp:cNvPr id="0" name=""/>
        <dsp:cNvSpPr/>
      </dsp:nvSpPr>
      <dsp:spPr>
        <a:xfrm>
          <a:off x="4289" y="606277"/>
          <a:ext cx="1462732" cy="731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t-EE" sz="2400" kern="1200" dirty="0" smtClean="0"/>
            <a:t>Probleem</a:t>
          </a:r>
          <a:endParaRPr lang="en-US" sz="2400" kern="1200" dirty="0"/>
        </a:p>
      </dsp:txBody>
      <dsp:txXfrm>
        <a:off x="25710" y="627698"/>
        <a:ext cx="1419890" cy="688524"/>
      </dsp:txXfrm>
    </dsp:sp>
    <dsp:sp modelId="{8AE52868-0137-4D94-AC16-0644A970D867}">
      <dsp:nvSpPr>
        <dsp:cNvPr id="0" name=""/>
        <dsp:cNvSpPr/>
      </dsp:nvSpPr>
      <dsp:spPr>
        <a:xfrm>
          <a:off x="150562" y="1337644"/>
          <a:ext cx="146273" cy="548524"/>
        </a:xfrm>
        <a:custGeom>
          <a:avLst/>
          <a:gdLst/>
          <a:ahLst/>
          <a:cxnLst/>
          <a:rect l="0" t="0" r="0" b="0"/>
          <a:pathLst>
            <a:path>
              <a:moveTo>
                <a:pt x="0" y="0"/>
              </a:moveTo>
              <a:lnTo>
                <a:pt x="0" y="548524"/>
              </a:lnTo>
              <a:lnTo>
                <a:pt x="146273" y="54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A0C70-AFD5-4AF2-BAFE-0A55E8D77771}">
      <dsp:nvSpPr>
        <dsp:cNvPr id="0" name=""/>
        <dsp:cNvSpPr/>
      </dsp:nvSpPr>
      <dsp:spPr>
        <a:xfrm>
          <a:off x="296836" y="1520485"/>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Füüsika</a:t>
          </a:r>
          <a:endParaRPr lang="en-US" sz="1600" kern="1200" dirty="0"/>
        </a:p>
      </dsp:txBody>
      <dsp:txXfrm>
        <a:off x="318257" y="1541906"/>
        <a:ext cx="1127344" cy="688524"/>
      </dsp:txXfrm>
    </dsp:sp>
    <dsp:sp modelId="{724BAD07-F517-41CD-B410-ED484F75C033}">
      <dsp:nvSpPr>
        <dsp:cNvPr id="0" name=""/>
        <dsp:cNvSpPr/>
      </dsp:nvSpPr>
      <dsp:spPr>
        <a:xfrm>
          <a:off x="150562" y="1337644"/>
          <a:ext cx="146273" cy="1462732"/>
        </a:xfrm>
        <a:custGeom>
          <a:avLst/>
          <a:gdLst/>
          <a:ahLst/>
          <a:cxnLst/>
          <a:rect l="0" t="0" r="0" b="0"/>
          <a:pathLst>
            <a:path>
              <a:moveTo>
                <a:pt x="0" y="0"/>
              </a:moveTo>
              <a:lnTo>
                <a:pt x="0" y="1462732"/>
              </a:lnTo>
              <a:lnTo>
                <a:pt x="146273" y="1462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5108C8-6976-48E0-8655-BEE455C065DF}">
      <dsp:nvSpPr>
        <dsp:cNvPr id="0" name=""/>
        <dsp:cNvSpPr/>
      </dsp:nvSpPr>
      <dsp:spPr>
        <a:xfrm>
          <a:off x="296836" y="2434693"/>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Bioloogia, Keemia jpt</a:t>
          </a:r>
          <a:endParaRPr lang="en-US" sz="1600" kern="1200" dirty="0"/>
        </a:p>
      </dsp:txBody>
      <dsp:txXfrm>
        <a:off x="318257" y="2456114"/>
        <a:ext cx="1127344" cy="688524"/>
      </dsp:txXfrm>
    </dsp:sp>
    <dsp:sp modelId="{093D589C-B0A7-442F-819A-8CEA6F63F3DF}">
      <dsp:nvSpPr>
        <dsp:cNvPr id="0" name=""/>
        <dsp:cNvSpPr/>
      </dsp:nvSpPr>
      <dsp:spPr>
        <a:xfrm>
          <a:off x="150562" y="1337644"/>
          <a:ext cx="146273" cy="2376940"/>
        </a:xfrm>
        <a:custGeom>
          <a:avLst/>
          <a:gdLst/>
          <a:ahLst/>
          <a:cxnLst/>
          <a:rect l="0" t="0" r="0" b="0"/>
          <a:pathLst>
            <a:path>
              <a:moveTo>
                <a:pt x="0" y="0"/>
              </a:moveTo>
              <a:lnTo>
                <a:pt x="0" y="2376940"/>
              </a:lnTo>
              <a:lnTo>
                <a:pt x="146273" y="23769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3A252-84FD-4F2B-8593-4F136B39EDF9}">
      <dsp:nvSpPr>
        <dsp:cNvPr id="0" name=""/>
        <dsp:cNvSpPr/>
      </dsp:nvSpPr>
      <dsp:spPr>
        <a:xfrm>
          <a:off x="296836" y="3348901"/>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Tehnika</a:t>
          </a:r>
          <a:endParaRPr lang="en-US" sz="1600" kern="1200" dirty="0"/>
        </a:p>
      </dsp:txBody>
      <dsp:txXfrm>
        <a:off x="318257" y="3370322"/>
        <a:ext cx="1127344" cy="688524"/>
      </dsp:txXfrm>
    </dsp:sp>
    <dsp:sp modelId="{A64A8843-8BB1-4B6F-A33D-4CC04873AA37}">
      <dsp:nvSpPr>
        <dsp:cNvPr id="0" name=""/>
        <dsp:cNvSpPr/>
      </dsp:nvSpPr>
      <dsp:spPr>
        <a:xfrm>
          <a:off x="1832705" y="606277"/>
          <a:ext cx="1462732" cy="731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t-EE" sz="2400" kern="1200" dirty="0" smtClean="0"/>
            <a:t>Mudel</a:t>
          </a:r>
          <a:endParaRPr lang="en-US" sz="2400" kern="1200" dirty="0"/>
        </a:p>
      </dsp:txBody>
      <dsp:txXfrm>
        <a:off x="1854126" y="627698"/>
        <a:ext cx="1419890" cy="688524"/>
      </dsp:txXfrm>
    </dsp:sp>
    <dsp:sp modelId="{64BB219F-1AAD-4963-B168-943A8F42E41B}">
      <dsp:nvSpPr>
        <dsp:cNvPr id="0" name=""/>
        <dsp:cNvSpPr/>
      </dsp:nvSpPr>
      <dsp:spPr>
        <a:xfrm>
          <a:off x="1978978" y="1337644"/>
          <a:ext cx="146273" cy="548524"/>
        </a:xfrm>
        <a:custGeom>
          <a:avLst/>
          <a:gdLst/>
          <a:ahLst/>
          <a:cxnLst/>
          <a:rect l="0" t="0" r="0" b="0"/>
          <a:pathLst>
            <a:path>
              <a:moveTo>
                <a:pt x="0" y="0"/>
              </a:moveTo>
              <a:lnTo>
                <a:pt x="0" y="548524"/>
              </a:lnTo>
              <a:lnTo>
                <a:pt x="146273" y="54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12516-1C83-48C7-B502-7558AFB57498}">
      <dsp:nvSpPr>
        <dsp:cNvPr id="0" name=""/>
        <dsp:cNvSpPr/>
      </dsp:nvSpPr>
      <dsp:spPr>
        <a:xfrm>
          <a:off x="2125252" y="1520485"/>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Pidev</a:t>
          </a:r>
          <a:endParaRPr lang="en-US" sz="1600" kern="1200" dirty="0"/>
        </a:p>
      </dsp:txBody>
      <dsp:txXfrm>
        <a:off x="2146673" y="1541906"/>
        <a:ext cx="1127344" cy="688524"/>
      </dsp:txXfrm>
    </dsp:sp>
    <dsp:sp modelId="{C4FAEDEC-4488-4711-8C99-0C3551E4A5F5}">
      <dsp:nvSpPr>
        <dsp:cNvPr id="0" name=""/>
        <dsp:cNvSpPr/>
      </dsp:nvSpPr>
      <dsp:spPr>
        <a:xfrm>
          <a:off x="1978978" y="1337644"/>
          <a:ext cx="146273" cy="1462732"/>
        </a:xfrm>
        <a:custGeom>
          <a:avLst/>
          <a:gdLst/>
          <a:ahLst/>
          <a:cxnLst/>
          <a:rect l="0" t="0" r="0" b="0"/>
          <a:pathLst>
            <a:path>
              <a:moveTo>
                <a:pt x="0" y="0"/>
              </a:moveTo>
              <a:lnTo>
                <a:pt x="0" y="1462732"/>
              </a:lnTo>
              <a:lnTo>
                <a:pt x="146273" y="1462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EE268-6EAE-4371-AE49-DA4C95464C60}">
      <dsp:nvSpPr>
        <dsp:cNvPr id="0" name=""/>
        <dsp:cNvSpPr/>
      </dsp:nvSpPr>
      <dsp:spPr>
        <a:xfrm>
          <a:off x="2125252" y="2434693"/>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Diskreetne</a:t>
          </a:r>
          <a:endParaRPr lang="en-US" sz="1600" kern="1200" dirty="0"/>
        </a:p>
      </dsp:txBody>
      <dsp:txXfrm>
        <a:off x="2146673" y="2456114"/>
        <a:ext cx="1127344" cy="688524"/>
      </dsp:txXfrm>
    </dsp:sp>
    <dsp:sp modelId="{AE8D3F56-A6FF-48E8-83E3-D77C627C8707}">
      <dsp:nvSpPr>
        <dsp:cNvPr id="0" name=""/>
        <dsp:cNvSpPr/>
      </dsp:nvSpPr>
      <dsp:spPr>
        <a:xfrm>
          <a:off x="3661121" y="606277"/>
          <a:ext cx="1462732" cy="731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t-EE" sz="2400" kern="1200" dirty="0" smtClean="0"/>
            <a:t>Meetod</a:t>
          </a:r>
          <a:endParaRPr lang="en-US" sz="2400" kern="1200" dirty="0"/>
        </a:p>
      </dsp:txBody>
      <dsp:txXfrm>
        <a:off x="3682542" y="627698"/>
        <a:ext cx="1419890" cy="688524"/>
      </dsp:txXfrm>
    </dsp:sp>
    <dsp:sp modelId="{DC916231-6726-4FE0-9DFD-3FE274364A75}">
      <dsp:nvSpPr>
        <dsp:cNvPr id="0" name=""/>
        <dsp:cNvSpPr/>
      </dsp:nvSpPr>
      <dsp:spPr>
        <a:xfrm>
          <a:off x="3807394" y="1337644"/>
          <a:ext cx="146273" cy="548524"/>
        </a:xfrm>
        <a:custGeom>
          <a:avLst/>
          <a:gdLst/>
          <a:ahLst/>
          <a:cxnLst/>
          <a:rect l="0" t="0" r="0" b="0"/>
          <a:pathLst>
            <a:path>
              <a:moveTo>
                <a:pt x="0" y="0"/>
              </a:moveTo>
              <a:lnTo>
                <a:pt x="0" y="548524"/>
              </a:lnTo>
              <a:lnTo>
                <a:pt x="146273" y="54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2314E-87A9-408C-A07E-8F0D920A15B3}">
      <dsp:nvSpPr>
        <dsp:cNvPr id="0" name=""/>
        <dsp:cNvSpPr/>
      </dsp:nvSpPr>
      <dsp:spPr>
        <a:xfrm>
          <a:off x="3953668" y="1520485"/>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Numbriline</a:t>
          </a:r>
          <a:endParaRPr lang="en-US" sz="1600" kern="1200" dirty="0"/>
        </a:p>
      </dsp:txBody>
      <dsp:txXfrm>
        <a:off x="3975089" y="1541906"/>
        <a:ext cx="1127344" cy="688524"/>
      </dsp:txXfrm>
    </dsp:sp>
    <dsp:sp modelId="{F66D27CC-2107-415C-AAE3-F7150624A36F}">
      <dsp:nvSpPr>
        <dsp:cNvPr id="0" name=""/>
        <dsp:cNvSpPr/>
      </dsp:nvSpPr>
      <dsp:spPr>
        <a:xfrm>
          <a:off x="3807394" y="1337644"/>
          <a:ext cx="146273" cy="1462732"/>
        </a:xfrm>
        <a:custGeom>
          <a:avLst/>
          <a:gdLst/>
          <a:ahLst/>
          <a:cxnLst/>
          <a:rect l="0" t="0" r="0" b="0"/>
          <a:pathLst>
            <a:path>
              <a:moveTo>
                <a:pt x="0" y="0"/>
              </a:moveTo>
              <a:lnTo>
                <a:pt x="0" y="1462732"/>
              </a:lnTo>
              <a:lnTo>
                <a:pt x="146273" y="1462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6FB84-7B7E-49D9-9858-E2D81EBB27E1}">
      <dsp:nvSpPr>
        <dsp:cNvPr id="0" name=""/>
        <dsp:cNvSpPr/>
      </dsp:nvSpPr>
      <dsp:spPr>
        <a:xfrm>
          <a:off x="3953668" y="2434693"/>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Analüütiline</a:t>
          </a:r>
          <a:endParaRPr lang="en-US" sz="1600" kern="1200" dirty="0"/>
        </a:p>
      </dsp:txBody>
      <dsp:txXfrm>
        <a:off x="3975089" y="2456114"/>
        <a:ext cx="1127344" cy="688524"/>
      </dsp:txXfrm>
    </dsp:sp>
    <dsp:sp modelId="{E0685066-C714-46FE-9F53-40DD4B30167A}">
      <dsp:nvSpPr>
        <dsp:cNvPr id="0" name=""/>
        <dsp:cNvSpPr/>
      </dsp:nvSpPr>
      <dsp:spPr>
        <a:xfrm>
          <a:off x="5489537" y="606277"/>
          <a:ext cx="1462732" cy="731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t-EE" sz="2400" kern="1200" dirty="0" smtClean="0"/>
            <a:t>Vahendid </a:t>
          </a:r>
          <a:endParaRPr lang="en-US" sz="2400" kern="1200" dirty="0"/>
        </a:p>
      </dsp:txBody>
      <dsp:txXfrm>
        <a:off x="5510958" y="627698"/>
        <a:ext cx="1419890" cy="688524"/>
      </dsp:txXfrm>
    </dsp:sp>
    <dsp:sp modelId="{AB2119D7-3DB0-4AE8-891D-647B72655B51}">
      <dsp:nvSpPr>
        <dsp:cNvPr id="0" name=""/>
        <dsp:cNvSpPr/>
      </dsp:nvSpPr>
      <dsp:spPr>
        <a:xfrm>
          <a:off x="5635810" y="1337644"/>
          <a:ext cx="146273" cy="548524"/>
        </a:xfrm>
        <a:custGeom>
          <a:avLst/>
          <a:gdLst/>
          <a:ahLst/>
          <a:cxnLst/>
          <a:rect l="0" t="0" r="0" b="0"/>
          <a:pathLst>
            <a:path>
              <a:moveTo>
                <a:pt x="0" y="0"/>
              </a:moveTo>
              <a:lnTo>
                <a:pt x="0" y="548524"/>
              </a:lnTo>
              <a:lnTo>
                <a:pt x="146273" y="54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27AB2-1A99-4BEC-9061-C098F8AFAB9B}">
      <dsp:nvSpPr>
        <dsp:cNvPr id="0" name=""/>
        <dsp:cNvSpPr/>
      </dsp:nvSpPr>
      <dsp:spPr>
        <a:xfrm>
          <a:off x="5782084" y="1520485"/>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Tarkvara</a:t>
          </a:r>
          <a:endParaRPr lang="en-US" sz="1600" kern="1200" dirty="0"/>
        </a:p>
      </dsp:txBody>
      <dsp:txXfrm>
        <a:off x="5803505" y="1541906"/>
        <a:ext cx="1127344" cy="688524"/>
      </dsp:txXfrm>
    </dsp:sp>
    <dsp:sp modelId="{AD5CC6AA-CFB4-4DB1-9313-712984270804}">
      <dsp:nvSpPr>
        <dsp:cNvPr id="0" name=""/>
        <dsp:cNvSpPr/>
      </dsp:nvSpPr>
      <dsp:spPr>
        <a:xfrm>
          <a:off x="5635810" y="1337644"/>
          <a:ext cx="146273" cy="1462732"/>
        </a:xfrm>
        <a:custGeom>
          <a:avLst/>
          <a:gdLst/>
          <a:ahLst/>
          <a:cxnLst/>
          <a:rect l="0" t="0" r="0" b="0"/>
          <a:pathLst>
            <a:path>
              <a:moveTo>
                <a:pt x="0" y="0"/>
              </a:moveTo>
              <a:lnTo>
                <a:pt x="0" y="1462732"/>
              </a:lnTo>
              <a:lnTo>
                <a:pt x="146273" y="1462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08F81-2443-4B27-BA18-57E273F38394}">
      <dsp:nvSpPr>
        <dsp:cNvPr id="0" name=""/>
        <dsp:cNvSpPr/>
      </dsp:nvSpPr>
      <dsp:spPr>
        <a:xfrm>
          <a:off x="5782084" y="2434693"/>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Riistvara</a:t>
          </a:r>
          <a:endParaRPr lang="en-US" sz="1600" kern="1200" dirty="0"/>
        </a:p>
      </dsp:txBody>
      <dsp:txXfrm>
        <a:off x="5803505" y="2456114"/>
        <a:ext cx="1127344" cy="688524"/>
      </dsp:txXfrm>
    </dsp:sp>
    <dsp:sp modelId="{88FDD650-5750-4AFE-9BFF-F9EE6D45573E}">
      <dsp:nvSpPr>
        <dsp:cNvPr id="0" name=""/>
        <dsp:cNvSpPr/>
      </dsp:nvSpPr>
      <dsp:spPr>
        <a:xfrm>
          <a:off x="7317953" y="606277"/>
          <a:ext cx="1462732" cy="731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t-EE" sz="2400" kern="1200" dirty="0" smtClean="0"/>
            <a:t>Tulemus</a:t>
          </a:r>
          <a:endParaRPr lang="en-US" sz="2400" kern="1200" dirty="0"/>
        </a:p>
      </dsp:txBody>
      <dsp:txXfrm>
        <a:off x="7339374" y="627698"/>
        <a:ext cx="1419890" cy="688524"/>
      </dsp:txXfrm>
    </dsp:sp>
    <dsp:sp modelId="{93839573-4620-4C68-8AC8-836AB656BA80}">
      <dsp:nvSpPr>
        <dsp:cNvPr id="0" name=""/>
        <dsp:cNvSpPr/>
      </dsp:nvSpPr>
      <dsp:spPr>
        <a:xfrm>
          <a:off x="7464226" y="1337644"/>
          <a:ext cx="146273" cy="548524"/>
        </a:xfrm>
        <a:custGeom>
          <a:avLst/>
          <a:gdLst/>
          <a:ahLst/>
          <a:cxnLst/>
          <a:rect l="0" t="0" r="0" b="0"/>
          <a:pathLst>
            <a:path>
              <a:moveTo>
                <a:pt x="0" y="0"/>
              </a:moveTo>
              <a:lnTo>
                <a:pt x="0" y="548524"/>
              </a:lnTo>
              <a:lnTo>
                <a:pt x="146273" y="54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FCCB3-EC6E-470F-91C4-77938080C16C}">
      <dsp:nvSpPr>
        <dsp:cNvPr id="0" name=""/>
        <dsp:cNvSpPr/>
      </dsp:nvSpPr>
      <dsp:spPr>
        <a:xfrm>
          <a:off x="7610500" y="1520485"/>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Andmete analüüs</a:t>
          </a:r>
          <a:endParaRPr lang="en-US" sz="1600" kern="1200" dirty="0"/>
        </a:p>
      </dsp:txBody>
      <dsp:txXfrm>
        <a:off x="7631921" y="1541906"/>
        <a:ext cx="1127344" cy="688524"/>
      </dsp:txXfrm>
    </dsp:sp>
    <dsp:sp modelId="{48707DF9-F020-4FF0-A4A4-7F8D936760F7}">
      <dsp:nvSpPr>
        <dsp:cNvPr id="0" name=""/>
        <dsp:cNvSpPr/>
      </dsp:nvSpPr>
      <dsp:spPr>
        <a:xfrm>
          <a:off x="7464226" y="1337644"/>
          <a:ext cx="146273" cy="1462732"/>
        </a:xfrm>
        <a:custGeom>
          <a:avLst/>
          <a:gdLst/>
          <a:ahLst/>
          <a:cxnLst/>
          <a:rect l="0" t="0" r="0" b="0"/>
          <a:pathLst>
            <a:path>
              <a:moveTo>
                <a:pt x="0" y="0"/>
              </a:moveTo>
              <a:lnTo>
                <a:pt x="0" y="1462732"/>
              </a:lnTo>
              <a:lnTo>
                <a:pt x="146273" y="1462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E89EE-1960-4A69-B0DA-F370F136D0EA}">
      <dsp:nvSpPr>
        <dsp:cNvPr id="0" name=""/>
        <dsp:cNvSpPr/>
      </dsp:nvSpPr>
      <dsp:spPr>
        <a:xfrm>
          <a:off x="7610500" y="2434693"/>
          <a:ext cx="1170186" cy="731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3D</a:t>
          </a:r>
          <a:endParaRPr lang="en-US" sz="1600" kern="1200" dirty="0"/>
        </a:p>
      </dsp:txBody>
      <dsp:txXfrm>
        <a:off x="7631921" y="2456114"/>
        <a:ext cx="1127344" cy="688524"/>
      </dsp:txXfrm>
    </dsp:sp>
    <dsp:sp modelId="{E8561F82-1014-413C-A343-FCE1720BB70A}">
      <dsp:nvSpPr>
        <dsp:cNvPr id="0" name=""/>
        <dsp:cNvSpPr/>
      </dsp:nvSpPr>
      <dsp:spPr>
        <a:xfrm>
          <a:off x="7464226" y="1337644"/>
          <a:ext cx="146273" cy="2684271"/>
        </a:xfrm>
        <a:custGeom>
          <a:avLst/>
          <a:gdLst/>
          <a:ahLst/>
          <a:cxnLst/>
          <a:rect l="0" t="0" r="0" b="0"/>
          <a:pathLst>
            <a:path>
              <a:moveTo>
                <a:pt x="0" y="0"/>
              </a:moveTo>
              <a:lnTo>
                <a:pt x="0" y="2684271"/>
              </a:lnTo>
              <a:lnTo>
                <a:pt x="146273" y="2684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6EB8F-FC34-48E4-BE87-F91546181355}">
      <dsp:nvSpPr>
        <dsp:cNvPr id="0" name=""/>
        <dsp:cNvSpPr/>
      </dsp:nvSpPr>
      <dsp:spPr>
        <a:xfrm>
          <a:off x="7610500" y="3348901"/>
          <a:ext cx="1170186" cy="13460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t-EE" sz="1600" kern="1200" dirty="0" smtClean="0"/>
            <a:t>Võrdlus</a:t>
          </a:r>
        </a:p>
        <a:p>
          <a:pPr lvl="0" algn="ctr" defTabSz="711200">
            <a:lnSpc>
              <a:spcPct val="90000"/>
            </a:lnSpc>
            <a:spcBef>
              <a:spcPct val="0"/>
            </a:spcBef>
            <a:spcAft>
              <a:spcPct val="35000"/>
            </a:spcAft>
          </a:pPr>
          <a:r>
            <a:rPr lang="et-EE" sz="1600" kern="1200" dirty="0" err="1" smtClean="0"/>
            <a:t>eksp</a:t>
          </a:r>
          <a:endParaRPr lang="et-EE" sz="1600" kern="1200" dirty="0" smtClean="0"/>
        </a:p>
        <a:p>
          <a:pPr lvl="0" algn="ctr" defTabSz="711200">
            <a:lnSpc>
              <a:spcPct val="90000"/>
            </a:lnSpc>
            <a:spcBef>
              <a:spcPct val="0"/>
            </a:spcBef>
            <a:spcAft>
              <a:spcPct val="35000"/>
            </a:spcAft>
          </a:pPr>
          <a:r>
            <a:rPr lang="et-EE" sz="1600" kern="1200" dirty="0" smtClean="0"/>
            <a:t>andmetega</a:t>
          </a:r>
          <a:endParaRPr lang="en-US" sz="1600" kern="1200" dirty="0"/>
        </a:p>
      </dsp:txBody>
      <dsp:txXfrm>
        <a:off x="7644774" y="3383175"/>
        <a:ext cx="1101638" cy="1277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3C96B-520E-408F-A36C-0912717B0B26}">
      <dsp:nvSpPr>
        <dsp:cNvPr id="0" name=""/>
        <dsp:cNvSpPr/>
      </dsp:nvSpPr>
      <dsp:spPr>
        <a:xfrm>
          <a:off x="12803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36E32-B6BD-4E28-9DE5-9DFAA3ED00AD}">
      <dsp:nvSpPr>
        <dsp:cNvPr id="0" name=""/>
        <dsp:cNvSpPr/>
      </dsp:nvSpPr>
      <dsp:spPr>
        <a:xfrm>
          <a:off x="1574506" y="29418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Tarkvara</a:t>
          </a:r>
          <a:endParaRPr lang="en-US" sz="1900" kern="1200" dirty="0"/>
        </a:p>
      </dsp:txBody>
      <dsp:txXfrm>
        <a:off x="1662882" y="382563"/>
        <a:ext cx="1633633" cy="1633633"/>
      </dsp:txXfrm>
    </dsp:sp>
    <dsp:sp modelId="{2A7FF513-95F4-4A6F-8BF5-142E9138B82C}">
      <dsp:nvSpPr>
        <dsp:cNvPr id="0" name=""/>
        <dsp:cNvSpPr/>
      </dsp:nvSpPr>
      <dsp:spPr>
        <a:xfrm>
          <a:off x="3701708" y="29418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Meetod</a:t>
          </a:r>
          <a:endParaRPr lang="en-US" sz="1900" kern="1200" dirty="0"/>
        </a:p>
      </dsp:txBody>
      <dsp:txXfrm>
        <a:off x="3790084" y="382563"/>
        <a:ext cx="1633633" cy="1633633"/>
      </dsp:txXfrm>
    </dsp:sp>
    <dsp:sp modelId="{E1948AD0-E46D-4B7E-866F-73251D39FAC1}">
      <dsp:nvSpPr>
        <dsp:cNvPr id="0" name=""/>
        <dsp:cNvSpPr/>
      </dsp:nvSpPr>
      <dsp:spPr>
        <a:xfrm>
          <a:off x="1574506" y="2421390"/>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Eksperimendi võimalused</a:t>
          </a:r>
          <a:endParaRPr lang="en-US" sz="1900" kern="1200" dirty="0"/>
        </a:p>
      </dsp:txBody>
      <dsp:txXfrm>
        <a:off x="1662882" y="2509766"/>
        <a:ext cx="1633633" cy="1633633"/>
      </dsp:txXfrm>
    </dsp:sp>
    <dsp:sp modelId="{611AED4C-031A-4FE4-8630-AEAE07CB36FC}">
      <dsp:nvSpPr>
        <dsp:cNvPr id="0" name=""/>
        <dsp:cNvSpPr/>
      </dsp:nvSpPr>
      <dsp:spPr>
        <a:xfrm>
          <a:off x="3701708" y="2421390"/>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Probleemid laua ja tooli vahel</a:t>
          </a:r>
          <a:endParaRPr lang="en-US" sz="1900" kern="1200" dirty="0"/>
        </a:p>
      </dsp:txBody>
      <dsp:txXfrm>
        <a:off x="3790084" y="2509766"/>
        <a:ext cx="1633633"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77825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896938" y="731838"/>
            <a:ext cx="4875212" cy="36576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66750" y="4632325"/>
            <a:ext cx="5335588" cy="438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77825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7EBD08-CCB2-4D97-B57A-1035C6C60877}" type="slidenum">
              <a:rPr lang="en-US"/>
              <a:pPr>
                <a:defRPr/>
              </a:pPr>
              <a:t>‹#›</a:t>
            </a:fld>
            <a:endParaRPr lang="en-US"/>
          </a:p>
        </p:txBody>
      </p:sp>
    </p:spTree>
    <p:extLst>
      <p:ext uri="{BB962C8B-B14F-4D97-AF65-F5344CB8AC3E}">
        <p14:creationId xmlns:p14="http://schemas.microsoft.com/office/powerpoint/2010/main" val="2520328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28DB6E1-92FF-4CAC-8BAB-7B2310F98711}"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t-EE" dirty="0" smtClean="0"/>
              <a:t>Arvutusfüüsika tegeleb füüsikaliste probleemide lahendamisega kasutades arvutusi ning arvutisimulatsioone. Alates ammustest aegadest on olnud kaks erinevat teed, kuidas lahendada teaduslikke probleeme. Üks võimalus on minna ja </a:t>
            </a:r>
            <a:r>
              <a:rPr lang="et-EE" dirty="0" err="1" smtClean="0"/>
              <a:t>ja</a:t>
            </a:r>
            <a:r>
              <a:rPr lang="et-EE" dirty="0" smtClean="0"/>
              <a:t> jälgida ning mõõta mingit nähtust. Näiteks mõõta kui kaugele on võimalik palli visata ja mis trajektoori pidi ta lendab. Teine võimalus on muuta tingumusi, ehk teha eksperimenti. </a:t>
            </a:r>
          </a:p>
          <a:p>
            <a:pPr eaLnBrk="1" hangingPunct="1"/>
            <a:r>
              <a:rPr lang="et-EE" dirty="0" smtClean="0"/>
              <a:t>Alates 20 sajandi keskpaigast on ilmusid masinad, mis olid võimelised tegema aritmeetilisi operatsioone ja tegema neid väga kiiresti. See tekitas uusi võimalusi teaduslike ja rakenduslike probleemide lahendamiseks. Tekkisid nn. </a:t>
            </a:r>
            <a:r>
              <a:rPr lang="en-US" dirty="0" smtClean="0"/>
              <a:t>a</a:t>
            </a:r>
            <a:r>
              <a:rPr lang="et-EE" dirty="0" err="1" smtClean="0"/>
              <a:t>rvutusteadused</a:t>
            </a:r>
            <a:r>
              <a:rPr lang="en-US" dirty="0" smtClean="0"/>
              <a:t>: computational physics, computational chemistry, computational material science, computational biology. </a:t>
            </a:r>
          </a:p>
          <a:p>
            <a:pPr eaLnBrk="1" hangingPunct="1"/>
            <a:r>
              <a:rPr lang="et-EE" dirty="0" smtClean="0"/>
              <a:t>Meetodid</a:t>
            </a:r>
            <a:r>
              <a:rPr lang="en-US" dirty="0" smtClean="0"/>
              <a:t>,</a:t>
            </a:r>
            <a:r>
              <a:rPr lang="et-EE" dirty="0" smtClean="0"/>
              <a:t> mida neis teadustes kasutatakse, on</a:t>
            </a:r>
            <a:r>
              <a:rPr lang="en-US" dirty="0" smtClean="0"/>
              <a:t> </a:t>
            </a:r>
            <a:r>
              <a:rPr lang="et-EE" dirty="0" smtClean="0"/>
              <a:t> tihti sarnased. Erinevat arvutusteaduste nimetused ei tulene mitte meetodite erinevusest, vaid on eesmärgi pärased. Vastavalt sellele kas eesmärgiks on lahendada füüsika, keemia, materjaliteaduse või bioloogia probleeme on meil tegemist ka arvutusfüüsika, keemia, bioloogia või materjaliteadusega. Meetodid on tihti samad ja tulenevad modelleeritavatest objektidest ja protsessidest.  </a:t>
            </a:r>
          </a:p>
          <a:p>
            <a:pPr eaLnBrk="1" hangingPunct="1"/>
            <a:endParaRPr lang="et-EE"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7EBD08-CCB2-4D97-B57A-1035C6C60877}" type="slidenum">
              <a:rPr lang="en-US" smtClean="0"/>
              <a:pPr>
                <a:defRPr/>
              </a:pPr>
              <a:t>3</a:t>
            </a:fld>
            <a:endParaRPr lang="en-US"/>
          </a:p>
        </p:txBody>
      </p:sp>
    </p:spTree>
    <p:extLst>
      <p:ext uri="{BB962C8B-B14F-4D97-AF65-F5344CB8AC3E}">
        <p14:creationId xmlns:p14="http://schemas.microsoft.com/office/powerpoint/2010/main" val="178401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BAF3226-568D-47A8-87D3-8DD2E28B4948}" type="slidenum">
              <a:rPr lang="en-US" smtClean="0"/>
              <a:pPr/>
              <a:t>4</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t-EE" smtClean="0"/>
              <a:t>Local electron density</a:t>
            </a:r>
          </a:p>
          <a:p>
            <a:pPr eaLnBrk="1" hangingPunct="1"/>
            <a:r>
              <a:rPr lang="et-EE" smtClean="0"/>
              <a:t>Molekulaardünaamika</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t-EE" smtClean="0"/>
          </a:p>
        </p:txBody>
      </p:sp>
      <p:sp>
        <p:nvSpPr>
          <p:cNvPr id="17412" name="Slide Number Placeholder 3"/>
          <p:cNvSpPr>
            <a:spLocks noGrp="1"/>
          </p:cNvSpPr>
          <p:nvPr>
            <p:ph type="sldNum" sz="quarter" idx="5"/>
          </p:nvPr>
        </p:nvSpPr>
        <p:spPr>
          <a:noFill/>
        </p:spPr>
        <p:txBody>
          <a:bodyPr/>
          <a:lstStyle/>
          <a:p>
            <a:fld id="{45802F7F-667A-4B1F-89A5-0E9902AE8935}"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pPr>
              <a:defRPr/>
            </a:pPr>
            <a:fld id="{9D7EBD08-CCB2-4D97-B57A-1035C6C60877}"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pPr>
              <a:defRPr/>
            </a:pPr>
            <a:fld id="{9D7EBD08-CCB2-4D97-B57A-1035C6C60877}"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7EBD08-CCB2-4D97-B57A-1035C6C60877}" type="slidenum">
              <a:rPr lang="en-US" smtClean="0"/>
              <a:pPr>
                <a:defRPr/>
              </a:pPr>
              <a:t>22</a:t>
            </a:fld>
            <a:endParaRPr lang="en-US"/>
          </a:p>
        </p:txBody>
      </p:sp>
    </p:spTree>
    <p:extLst>
      <p:ext uri="{BB962C8B-B14F-4D97-AF65-F5344CB8AC3E}">
        <p14:creationId xmlns:p14="http://schemas.microsoft.com/office/powerpoint/2010/main" val="359445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066800"/>
            <a:ext cx="7772400" cy="1470025"/>
          </a:xfrm>
        </p:spPr>
        <p:txBody>
          <a:bodyPr/>
          <a:lstStyle>
            <a:lvl1pPr>
              <a:defRPr/>
            </a:lvl1pPr>
          </a:lstStyle>
          <a:p>
            <a:r>
              <a:rPr lang="en-US"/>
              <a:t>Click to edit Master title style</a:t>
            </a:r>
          </a:p>
        </p:txBody>
      </p:sp>
      <p:sp>
        <p:nvSpPr>
          <p:cNvPr id="19459" name="Rectangle 3"/>
          <p:cNvSpPr>
            <a:spLocks noGrp="1" noChangeArrowheads="1"/>
          </p:cNvSpPr>
          <p:nvPr>
            <p:ph type="subTitle" idx="1"/>
          </p:nvPr>
        </p:nvSpPr>
        <p:spPr>
          <a:xfrm>
            <a:off x="838200" y="4114800"/>
            <a:ext cx="6934200" cy="914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951705A-DE58-42EC-963A-5BB8A3E5A9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6B321-801B-41B8-B59B-12BC0282D5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2350" y="274638"/>
            <a:ext cx="177165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2057400" y="274638"/>
            <a:ext cx="51625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6D8F9-F02B-4F66-A47E-07A4C1FD0A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2057400" y="1600200"/>
            <a:ext cx="7086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2057400" y="3938588"/>
            <a:ext cx="7086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BCEAB-1439-4111-916E-9239BD92AF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CE02E0-5E7B-4761-AF1E-6B3CD44146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66FDF-834C-4428-B68E-3B767FD4E6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20574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6769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E41FA-EB2B-41A2-A805-AACC746036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5D8143-2FEF-4760-9F94-8E1E686408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54F503-ADE8-487A-81B3-1862EA14E7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363A58-FC86-4E8B-955C-9465C15856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53378-3720-4B4E-B3DB-4FE1F563C9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0A005-49CC-48CF-9AEE-EF9E77EF7C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1600200"/>
            <a:ext cx="7086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21336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437" name="Rectangle 5"/>
          <p:cNvSpPr>
            <a:spLocks noGrp="1" noChangeArrowheads="1"/>
          </p:cNvSpPr>
          <p:nvPr>
            <p:ph type="ftr" sz="quarter" idx="3"/>
          </p:nvPr>
        </p:nvSpPr>
        <p:spPr bwMode="auto">
          <a:xfrm>
            <a:off x="4419600" y="6245225"/>
            <a:ext cx="2362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438"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12AD3E-0E82-45E9-AABC-166A397411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s.ut.ee/" TargetMode="External"/><Relationship Id="rId2" Type="http://schemas.openxmlformats.org/officeDocument/2006/relationships/hyperlink" Target="mailto:Alvo.Aabloo@ut.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pc.ut.e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itsa.e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1930400"/>
          </a:xfrm>
        </p:spPr>
        <p:txBody>
          <a:bodyPr/>
          <a:lstStyle/>
          <a:p>
            <a:pPr eaLnBrk="1" hangingPunct="1"/>
            <a:r>
              <a:rPr lang="en-US" dirty="0" err="1" smtClean="0"/>
              <a:t>Kompuuterf</a:t>
            </a:r>
            <a:r>
              <a:rPr lang="et-EE" dirty="0" err="1" smtClean="0"/>
              <a:t>üüsika</a:t>
            </a:r>
            <a:r>
              <a:rPr lang="et-EE" dirty="0" smtClean="0"/>
              <a:t/>
            </a:r>
            <a:br>
              <a:rPr lang="et-EE" dirty="0" smtClean="0"/>
            </a:br>
            <a:endParaRPr lang="en-US" dirty="0" smtClean="0"/>
          </a:p>
        </p:txBody>
      </p:sp>
      <p:sp>
        <p:nvSpPr>
          <p:cNvPr id="3075" name="Rectangle 3"/>
          <p:cNvSpPr>
            <a:spLocks noGrp="1" noChangeArrowheads="1"/>
          </p:cNvSpPr>
          <p:nvPr>
            <p:ph type="subTitle" idx="1"/>
          </p:nvPr>
        </p:nvSpPr>
        <p:spPr>
          <a:xfrm>
            <a:off x="1187450" y="2060575"/>
            <a:ext cx="6934200" cy="914400"/>
          </a:xfrm>
        </p:spPr>
        <p:txBody>
          <a:bodyPr/>
          <a:lstStyle/>
          <a:p>
            <a:pPr eaLnBrk="1" hangingPunct="1"/>
            <a:r>
              <a:rPr lang="et-EE" dirty="0" err="1" smtClean="0"/>
              <a:t>Computational</a:t>
            </a:r>
            <a:r>
              <a:rPr lang="et-EE" dirty="0" smtClean="0"/>
              <a:t> </a:t>
            </a:r>
            <a:r>
              <a:rPr lang="et-EE" dirty="0" err="1" smtClean="0"/>
              <a:t>Physics</a:t>
            </a:r>
            <a:endParaRPr lang="en-US" dirty="0" smtClean="0"/>
          </a:p>
        </p:txBody>
      </p:sp>
      <p:sp>
        <p:nvSpPr>
          <p:cNvPr id="5" name="Flowchart: Punched Tape 4"/>
          <p:cNvSpPr/>
          <p:nvPr/>
        </p:nvSpPr>
        <p:spPr bwMode="auto">
          <a:xfrm>
            <a:off x="1331640" y="3645023"/>
            <a:ext cx="6336704" cy="2483897"/>
          </a:xfrm>
          <a:prstGeom prst="flowChartPunchedTap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76" name="Text Box 4"/>
          <p:cNvSpPr txBox="1">
            <a:spLocks noChangeArrowheads="1"/>
          </p:cNvSpPr>
          <p:nvPr/>
        </p:nvSpPr>
        <p:spPr bwMode="auto">
          <a:xfrm>
            <a:off x="3059113" y="4005263"/>
            <a:ext cx="3311525" cy="2677656"/>
          </a:xfrm>
          <a:prstGeom prst="rect">
            <a:avLst/>
          </a:prstGeom>
          <a:noFill/>
          <a:ln w="9525">
            <a:noFill/>
            <a:miter lim="800000"/>
            <a:headEnd/>
            <a:tailEnd/>
          </a:ln>
        </p:spPr>
        <p:txBody>
          <a:bodyPr>
            <a:spAutoFit/>
          </a:bodyPr>
          <a:lstStyle/>
          <a:p>
            <a:pPr algn="ctr">
              <a:spcBef>
                <a:spcPct val="50000"/>
              </a:spcBef>
            </a:pPr>
            <a:r>
              <a:rPr lang="en-US" sz="2400" dirty="0" err="1"/>
              <a:t>Alvo</a:t>
            </a:r>
            <a:r>
              <a:rPr lang="en-US" sz="2400" dirty="0"/>
              <a:t> </a:t>
            </a:r>
            <a:r>
              <a:rPr lang="en-US" sz="2400" dirty="0" err="1"/>
              <a:t>Aabloo</a:t>
            </a:r>
            <a:endParaRPr lang="en-US" sz="2400" dirty="0"/>
          </a:p>
          <a:p>
            <a:pPr algn="ctr">
              <a:spcBef>
                <a:spcPct val="50000"/>
              </a:spcBef>
            </a:pPr>
            <a:r>
              <a:rPr lang="en-US" sz="2400" dirty="0" err="1" smtClean="0">
                <a:hlinkClick r:id="rId2"/>
              </a:rPr>
              <a:t>Alvo</a:t>
            </a:r>
            <a:r>
              <a:rPr lang="et-EE" sz="2400" dirty="0" smtClean="0">
                <a:hlinkClick r:id="rId2"/>
              </a:rPr>
              <a:t>.</a:t>
            </a:r>
            <a:r>
              <a:rPr lang="et-EE" sz="2400" dirty="0" err="1">
                <a:hlinkClick r:id="rId2"/>
              </a:rPr>
              <a:t>A</a:t>
            </a:r>
            <a:r>
              <a:rPr lang="et-EE" sz="2400" dirty="0" err="1" smtClean="0">
                <a:hlinkClick r:id="rId2"/>
              </a:rPr>
              <a:t>abloo</a:t>
            </a:r>
            <a:r>
              <a:rPr lang="en-US" sz="2400" dirty="0" smtClean="0">
                <a:hlinkClick r:id="rId2"/>
              </a:rPr>
              <a:t>@ut.ee</a:t>
            </a:r>
            <a:endParaRPr lang="et-EE" sz="2400" dirty="0" smtClean="0"/>
          </a:p>
          <a:p>
            <a:pPr algn="ctr">
              <a:spcBef>
                <a:spcPct val="50000"/>
              </a:spcBef>
            </a:pPr>
            <a:r>
              <a:rPr lang="et-EE" sz="2400" dirty="0" smtClean="0">
                <a:hlinkClick r:id="rId3"/>
              </a:rPr>
              <a:t>www.ims.ut.ee</a:t>
            </a:r>
            <a:endParaRPr lang="et-EE" sz="2400" dirty="0" smtClean="0"/>
          </a:p>
          <a:p>
            <a:pPr algn="ctr">
              <a:spcBef>
                <a:spcPct val="50000"/>
              </a:spcBef>
            </a:pPr>
            <a:r>
              <a:rPr lang="et-EE" sz="2400" dirty="0" err="1" smtClean="0"/>
              <a:t>Skype</a:t>
            </a:r>
            <a:r>
              <a:rPr lang="et-EE" sz="2400" dirty="0" smtClean="0"/>
              <a:t>: </a:t>
            </a:r>
            <a:r>
              <a:rPr lang="et-EE" sz="2400" dirty="0" err="1" smtClean="0"/>
              <a:t>alvo_aabloo</a:t>
            </a:r>
            <a:endParaRPr lang="et-EE" sz="2400" dirty="0" smtClean="0"/>
          </a:p>
          <a:p>
            <a:pPr algn="ctr">
              <a:spcBef>
                <a:spcPct val="50000"/>
              </a:spcBef>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Põnevamad teemad</a:t>
            </a:r>
            <a:endParaRPr lang="en-US" dirty="0"/>
          </a:p>
        </p:txBody>
      </p:sp>
      <p:sp>
        <p:nvSpPr>
          <p:cNvPr id="3" name="Content Placeholder 2"/>
          <p:cNvSpPr>
            <a:spLocks noGrp="1"/>
          </p:cNvSpPr>
          <p:nvPr>
            <p:ph idx="1"/>
          </p:nvPr>
        </p:nvSpPr>
        <p:spPr/>
        <p:txBody>
          <a:bodyPr/>
          <a:lstStyle/>
          <a:p>
            <a:r>
              <a:rPr lang="et-EE" dirty="0" smtClean="0"/>
              <a:t>Osakeste füüsika</a:t>
            </a:r>
          </a:p>
          <a:p>
            <a:pPr lvl="1"/>
            <a:r>
              <a:rPr lang="et-EE" dirty="0" smtClean="0"/>
              <a:t>CERN</a:t>
            </a:r>
          </a:p>
          <a:p>
            <a:r>
              <a:rPr lang="et-EE" dirty="0" smtClean="0"/>
              <a:t>Kosmoloogia</a:t>
            </a:r>
            <a:endParaRPr lang="et-EE" dirty="0" smtClean="0"/>
          </a:p>
          <a:p>
            <a:r>
              <a:rPr lang="et-EE" dirty="0" err="1" smtClean="0"/>
              <a:t>Meteroloogia</a:t>
            </a:r>
            <a:endParaRPr lang="et-EE" dirty="0" smtClean="0"/>
          </a:p>
          <a:p>
            <a:r>
              <a:rPr lang="et-EE" dirty="0" smtClean="0"/>
              <a:t>Satelliidilt saadav info (</a:t>
            </a:r>
            <a:r>
              <a:rPr lang="et-EE" i="1" dirty="0" err="1" smtClean="0"/>
              <a:t>downstream</a:t>
            </a:r>
            <a:r>
              <a:rPr lang="et-EE" i="1" dirty="0" smtClean="0"/>
              <a:t>)</a:t>
            </a:r>
            <a:endParaRPr lang="et-EE" dirty="0" smtClean="0"/>
          </a:p>
          <a:p>
            <a:r>
              <a:rPr lang="et-EE" dirty="0" err="1" smtClean="0"/>
              <a:t>Materjaliteadus,keemia</a:t>
            </a:r>
            <a:endParaRPr lang="et-EE" dirty="0" smtClean="0"/>
          </a:p>
          <a:p>
            <a:r>
              <a:rPr lang="et-EE" dirty="0" smtClean="0"/>
              <a:t>Ravimiuuringud, geneetika</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Kuidas?</a:t>
            </a:r>
            <a:endParaRPr lang="en-US" dirty="0"/>
          </a:p>
        </p:txBody>
      </p:sp>
      <p:sp>
        <p:nvSpPr>
          <p:cNvPr id="3" name="Content Placeholder 2"/>
          <p:cNvSpPr>
            <a:spLocks noGrp="1"/>
          </p:cNvSpPr>
          <p:nvPr>
            <p:ph idx="1"/>
          </p:nvPr>
        </p:nvSpPr>
        <p:spPr/>
        <p:txBody>
          <a:bodyPr/>
          <a:lstStyle/>
          <a:p>
            <a:r>
              <a:rPr lang="et-EE" dirty="0" smtClean="0"/>
              <a:t>Arvutid</a:t>
            </a:r>
          </a:p>
          <a:p>
            <a:pPr lvl="1"/>
            <a:r>
              <a:rPr lang="et-EE" dirty="0" smtClean="0"/>
              <a:t>Tavalised</a:t>
            </a:r>
          </a:p>
          <a:p>
            <a:pPr lvl="1"/>
            <a:r>
              <a:rPr lang="et-EE" dirty="0" smtClean="0"/>
              <a:t>Superarvutid</a:t>
            </a:r>
          </a:p>
          <a:p>
            <a:pPr lvl="2"/>
            <a:r>
              <a:rPr lang="et-EE" dirty="0" smtClean="0"/>
              <a:t>Paralleelarvutused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7164288" cy="1143000"/>
          </a:xfrm>
        </p:spPr>
        <p:txBody>
          <a:bodyPr/>
          <a:lstStyle/>
          <a:p>
            <a:r>
              <a:rPr lang="et-EE" dirty="0" smtClean="0"/>
              <a:t>TOP 500 (www.top500.org)</a:t>
            </a:r>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1" y="1268760"/>
            <a:ext cx="69847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Platformid</a:t>
            </a:r>
            <a:r>
              <a:rPr lang="et-EE" dirty="0" smtClean="0"/>
              <a:t> täna</a:t>
            </a:r>
            <a:endParaRPr lang="en-US" dirty="0"/>
          </a:p>
        </p:txBody>
      </p:sp>
      <p:sp>
        <p:nvSpPr>
          <p:cNvPr id="3" name="Content Placeholder 2"/>
          <p:cNvSpPr>
            <a:spLocks noGrp="1"/>
          </p:cNvSpPr>
          <p:nvPr>
            <p:ph idx="1"/>
          </p:nvPr>
        </p:nvSpPr>
        <p:spPr/>
        <p:txBody>
          <a:bodyPr/>
          <a:lstStyle/>
          <a:p>
            <a:r>
              <a:rPr lang="et-EE" dirty="0" smtClean="0"/>
              <a:t>“Arvutifarmid”</a:t>
            </a:r>
          </a:p>
          <a:p>
            <a:pPr lvl="1"/>
            <a:r>
              <a:rPr lang="et-EE" dirty="0" smtClean="0"/>
              <a:t>Mitu CPU-d</a:t>
            </a:r>
          </a:p>
          <a:p>
            <a:pPr lvl="1"/>
            <a:r>
              <a:rPr lang="et-EE" dirty="0" smtClean="0"/>
              <a:t>Mitu tuuma</a:t>
            </a:r>
          </a:p>
          <a:p>
            <a:pPr lvl="1"/>
            <a:r>
              <a:rPr lang="et-EE" dirty="0" smtClean="0"/>
              <a:t>Andmevahetuskiirus</a:t>
            </a:r>
          </a:p>
          <a:p>
            <a:pPr lvl="2"/>
            <a:r>
              <a:rPr lang="et-EE" dirty="0" err="1" smtClean="0"/>
              <a:t>Infiniband</a:t>
            </a:r>
            <a:r>
              <a:rPr lang="et-EE" dirty="0" smtClean="0"/>
              <a:t>, </a:t>
            </a:r>
            <a:r>
              <a:rPr lang="et-EE" dirty="0" err="1" smtClean="0"/>
              <a:t>Tofu</a:t>
            </a:r>
            <a:r>
              <a:rPr lang="et-EE" dirty="0" smtClean="0"/>
              <a:t> -</a:t>
            </a:r>
            <a:r>
              <a:rPr lang="et-EE" dirty="0" err="1" smtClean="0"/>
              <a:t>&gt;fast</a:t>
            </a:r>
            <a:r>
              <a:rPr lang="et-EE" dirty="0" smtClean="0"/>
              <a:t> </a:t>
            </a:r>
            <a:r>
              <a:rPr lang="et-EE" dirty="0" err="1" smtClean="0"/>
              <a:t>interconnect</a:t>
            </a:r>
            <a:endParaRPr lang="et-EE" dirty="0" smtClean="0"/>
          </a:p>
          <a:p>
            <a:r>
              <a:rPr lang="et-EE" dirty="0" smtClean="0"/>
              <a:t>Mälu mahukus</a:t>
            </a:r>
          </a:p>
          <a:p>
            <a:r>
              <a:rPr lang="et-EE" dirty="0" smtClean="0"/>
              <a:t>CPU</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UT HPC </a:t>
            </a:r>
            <a:r>
              <a:rPr lang="et-EE" dirty="0" err="1" smtClean="0"/>
              <a:t>Center</a:t>
            </a:r>
            <a:endParaRPr lang="en-US" dirty="0"/>
          </a:p>
        </p:txBody>
      </p:sp>
      <p:sp>
        <p:nvSpPr>
          <p:cNvPr id="3" name="Content Placeholder 2"/>
          <p:cNvSpPr>
            <a:spLocks noGrp="1"/>
          </p:cNvSpPr>
          <p:nvPr>
            <p:ph idx="1"/>
          </p:nvPr>
        </p:nvSpPr>
        <p:spPr/>
        <p:txBody>
          <a:bodyPr/>
          <a:lstStyle/>
          <a:p>
            <a:r>
              <a:rPr lang="et-EE" dirty="0" smtClean="0"/>
              <a:t>HPC – </a:t>
            </a:r>
            <a:r>
              <a:rPr lang="et-EE" dirty="0" err="1" smtClean="0"/>
              <a:t>High</a:t>
            </a:r>
            <a:r>
              <a:rPr lang="et-EE" dirty="0" smtClean="0"/>
              <a:t> </a:t>
            </a:r>
            <a:r>
              <a:rPr lang="et-EE" dirty="0" err="1" smtClean="0"/>
              <a:t>perfomance</a:t>
            </a:r>
            <a:r>
              <a:rPr lang="et-EE" dirty="0" smtClean="0"/>
              <a:t> </a:t>
            </a:r>
            <a:r>
              <a:rPr lang="et-EE" dirty="0" err="1" smtClean="0"/>
              <a:t>computing</a:t>
            </a:r>
            <a:endParaRPr lang="et-EE" dirty="0" smtClean="0"/>
          </a:p>
          <a:p>
            <a:r>
              <a:rPr lang="et-EE" dirty="0" smtClean="0"/>
              <a:t>TÜ teadusarvutuskeskus</a:t>
            </a:r>
          </a:p>
          <a:p>
            <a:pPr lvl="1"/>
            <a:r>
              <a:rPr lang="et-EE" dirty="0" smtClean="0"/>
              <a:t>mitte ainult </a:t>
            </a:r>
            <a:r>
              <a:rPr lang="et-EE" dirty="0" err="1" smtClean="0"/>
              <a:t>teadus…</a:t>
            </a:r>
            <a:r>
              <a:rPr lang="et-EE" dirty="0" smtClean="0"/>
              <a:t>.</a:t>
            </a:r>
          </a:p>
          <a:p>
            <a:r>
              <a:rPr lang="en-US" dirty="0" smtClean="0">
                <a:hlinkClick r:id="rId2"/>
              </a:rPr>
              <a:t>http://www.hpc.ut.ee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t-EE" smtClean="0"/>
              <a:t>Kursuse eesmärk</a:t>
            </a:r>
          </a:p>
        </p:txBody>
      </p:sp>
      <p:sp>
        <p:nvSpPr>
          <p:cNvPr id="7171" name="Text Placeholder 2"/>
          <p:cNvSpPr>
            <a:spLocks noGrp="1"/>
          </p:cNvSpPr>
          <p:nvPr>
            <p:ph type="body" sz="half" idx="1"/>
          </p:nvPr>
        </p:nvSpPr>
        <p:spPr>
          <a:xfrm>
            <a:off x="2057400" y="1600200"/>
            <a:ext cx="7086600" cy="5043488"/>
          </a:xfrm>
        </p:spPr>
        <p:txBody>
          <a:bodyPr/>
          <a:lstStyle/>
          <a:p>
            <a:pPr eaLnBrk="1" hangingPunct="1"/>
            <a:r>
              <a:rPr lang="et-EE" dirty="0" smtClean="0"/>
              <a:t>Õpetada kasutama tarkvara ja tarkvaralisi meetodeid mõnede füüsikaliste  jm probleemide lahendamiseks</a:t>
            </a:r>
          </a:p>
          <a:p>
            <a:pPr lvl="1" eaLnBrk="1" hangingPunct="1"/>
            <a:r>
              <a:rPr lang="et-EE" dirty="0" smtClean="0"/>
              <a:t>Tarkvaralised meetodid ja algoritmid</a:t>
            </a:r>
          </a:p>
          <a:p>
            <a:pPr lvl="1" eaLnBrk="1" hangingPunct="1"/>
            <a:r>
              <a:rPr lang="et-EE" dirty="0" smtClean="0"/>
              <a:t>Füüsikalised jt. probleemid</a:t>
            </a:r>
          </a:p>
          <a:p>
            <a:pPr lvl="1" eaLnBrk="1" hangingPunct="1"/>
            <a:r>
              <a:rPr lang="et-EE" dirty="0" smtClean="0"/>
              <a:t>Kasutuskogemus</a:t>
            </a:r>
          </a:p>
          <a:p>
            <a:pPr eaLnBrk="1" hangingPunct="1"/>
            <a:endParaRPr lang="et-E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t-EE" smtClean="0"/>
              <a:t>Eesmärgiks ei ole</a:t>
            </a:r>
          </a:p>
        </p:txBody>
      </p:sp>
      <p:sp>
        <p:nvSpPr>
          <p:cNvPr id="8195" name="Text Placeholder 2"/>
          <p:cNvSpPr>
            <a:spLocks noGrp="1"/>
          </p:cNvSpPr>
          <p:nvPr>
            <p:ph type="body" sz="half" idx="1"/>
          </p:nvPr>
        </p:nvSpPr>
        <p:spPr/>
        <p:txBody>
          <a:bodyPr/>
          <a:lstStyle/>
          <a:p>
            <a:pPr eaLnBrk="1" hangingPunct="1"/>
            <a:r>
              <a:rPr lang="et-EE" dirty="0" smtClean="0"/>
              <a:t>Õpetada programmeerima</a:t>
            </a:r>
          </a:p>
          <a:p>
            <a:pPr eaLnBrk="1" hangingPunct="1"/>
            <a:r>
              <a:rPr lang="et-EE" dirty="0" smtClean="0"/>
              <a:t>Õpetada tarkvara </a:t>
            </a:r>
            <a:r>
              <a:rPr lang="et-EE" dirty="0" smtClean="0"/>
              <a:t>põhjalikult kasutama</a:t>
            </a:r>
            <a:endParaRPr lang="et-EE" dirty="0" smtClean="0"/>
          </a:p>
          <a:p>
            <a:pPr eaLnBrk="1" hangingPunct="1"/>
            <a:r>
              <a:rPr lang="et-EE" dirty="0" smtClean="0"/>
              <a:t>Õpetada alusteadmisi füüsikast</a:t>
            </a:r>
          </a:p>
          <a:p>
            <a:pPr eaLnBrk="1" hangingPunct="1"/>
            <a:endParaRPr lang="et-E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t-EE" smtClean="0"/>
              <a:t>Viited</a:t>
            </a:r>
            <a:endParaRPr lang="en-US" smtClean="0"/>
          </a:p>
        </p:txBody>
      </p:sp>
      <p:sp>
        <p:nvSpPr>
          <p:cNvPr id="10243" name="Rectangle 3"/>
          <p:cNvSpPr>
            <a:spLocks noGrp="1" noChangeArrowheads="1"/>
          </p:cNvSpPr>
          <p:nvPr>
            <p:ph type="body" idx="1"/>
          </p:nvPr>
        </p:nvSpPr>
        <p:spPr/>
        <p:txBody>
          <a:bodyPr/>
          <a:lstStyle/>
          <a:p>
            <a:pPr eaLnBrk="1" hangingPunct="1">
              <a:lnSpc>
                <a:spcPct val="80000"/>
              </a:lnSpc>
            </a:pPr>
            <a:r>
              <a:rPr lang="en-US" sz="1400" u="sng" dirty="0" smtClean="0"/>
              <a:t>Brooks </a:t>
            </a:r>
            <a:r>
              <a:rPr lang="en-US" sz="1400" u="sng" dirty="0" smtClean="0"/>
              <a:t>R.J. and Robinson S. (2001), </a:t>
            </a:r>
            <a:r>
              <a:rPr lang="en-US" sz="1400" i="1" u="sng" dirty="0" smtClean="0"/>
              <a:t>Simulation</a:t>
            </a:r>
            <a:r>
              <a:rPr lang="en-US" sz="1400" u="sng" dirty="0" smtClean="0"/>
              <a:t>, Texts in Operational Research (published with Stock Control), Palgrave.</a:t>
            </a:r>
          </a:p>
          <a:p>
            <a:pPr eaLnBrk="1" hangingPunct="1">
              <a:lnSpc>
                <a:spcPct val="80000"/>
              </a:lnSpc>
            </a:pPr>
            <a:r>
              <a:rPr lang="en-US" sz="1400" u="sng" dirty="0" err="1" smtClean="0"/>
              <a:t>Pidd</a:t>
            </a:r>
            <a:r>
              <a:rPr lang="en-US" sz="1400" u="sng" dirty="0" smtClean="0"/>
              <a:t> M. (1998), </a:t>
            </a:r>
            <a:r>
              <a:rPr lang="en-US" sz="1400" i="1" u="sng" dirty="0" smtClean="0"/>
              <a:t>Computer Simulation in Management Science</a:t>
            </a:r>
            <a:r>
              <a:rPr lang="en-US" sz="1400" u="sng" dirty="0" smtClean="0"/>
              <a:t> (4th edition), John Wiley &amp; Sons.</a:t>
            </a:r>
          </a:p>
          <a:p>
            <a:pPr eaLnBrk="1" hangingPunct="1">
              <a:lnSpc>
                <a:spcPct val="80000"/>
              </a:lnSpc>
            </a:pPr>
            <a:r>
              <a:rPr lang="en-US" sz="1400" u="sng" dirty="0" smtClean="0"/>
              <a:t>Law A.M. &amp; </a:t>
            </a:r>
            <a:r>
              <a:rPr lang="en-US" sz="1400" u="sng" dirty="0" err="1" smtClean="0"/>
              <a:t>Kelton</a:t>
            </a:r>
            <a:r>
              <a:rPr lang="en-US" sz="1400" u="sng" dirty="0" smtClean="0"/>
              <a:t> W. D. (1991), </a:t>
            </a:r>
            <a:r>
              <a:rPr lang="en-US" sz="1400" i="1" u="sng" dirty="0" smtClean="0"/>
              <a:t>Simulation </a:t>
            </a:r>
            <a:r>
              <a:rPr lang="en-US" sz="1400" i="1" u="sng" dirty="0" err="1" smtClean="0"/>
              <a:t>Modelling</a:t>
            </a:r>
            <a:r>
              <a:rPr lang="en-US" sz="1400" i="1" u="sng" dirty="0" smtClean="0"/>
              <a:t> &amp; Analysis (2nd edition).</a:t>
            </a:r>
            <a:r>
              <a:rPr lang="en-US" sz="1400" u="sng" dirty="0" smtClean="0"/>
              <a:t> McGraw-Hill International Edition</a:t>
            </a:r>
            <a:endParaRPr lang="et-EE" sz="1400" u="sng" dirty="0" smtClean="0"/>
          </a:p>
          <a:p>
            <a:pPr eaLnBrk="1" hangingPunct="1">
              <a:lnSpc>
                <a:spcPct val="80000"/>
              </a:lnSpc>
            </a:pPr>
            <a:r>
              <a:rPr lang="et-EE" sz="1600" u="sng" dirty="0" smtClean="0">
                <a:solidFill>
                  <a:srgbClr val="FF0000"/>
                </a:solidFill>
              </a:rPr>
              <a:t>Paul Harrison </a:t>
            </a:r>
            <a:r>
              <a:rPr lang="en-US" sz="1600" u="sng" dirty="0" smtClean="0">
                <a:solidFill>
                  <a:srgbClr val="FF0000"/>
                </a:solidFill>
              </a:rPr>
              <a:t>(2001) Computational Methods in Physics, Chemistry and Biology</a:t>
            </a:r>
          </a:p>
          <a:p>
            <a:pPr eaLnBrk="1" hangingPunct="1">
              <a:lnSpc>
                <a:spcPct val="80000"/>
              </a:lnSpc>
            </a:pPr>
            <a:r>
              <a:rPr lang="en-US" sz="1400" u="sng" dirty="0" smtClean="0">
                <a:solidFill>
                  <a:srgbClr val="FF0000"/>
                </a:solidFill>
              </a:rPr>
              <a:t>J. </a:t>
            </a:r>
            <a:r>
              <a:rPr lang="en-US" sz="1400" u="sng" dirty="0" err="1" smtClean="0">
                <a:solidFill>
                  <a:srgbClr val="FF0000"/>
                </a:solidFill>
              </a:rPr>
              <a:t>Thijssen</a:t>
            </a:r>
            <a:r>
              <a:rPr lang="en-US" sz="1400" u="sng" dirty="0" smtClean="0">
                <a:solidFill>
                  <a:srgbClr val="FF0000"/>
                </a:solidFill>
              </a:rPr>
              <a:t> (1999) Computational Physics</a:t>
            </a:r>
          </a:p>
          <a:p>
            <a:pPr eaLnBrk="1" hangingPunct="1">
              <a:lnSpc>
                <a:spcPct val="80000"/>
              </a:lnSpc>
            </a:pPr>
            <a:r>
              <a:rPr lang="en-US" sz="1400" u="sng" dirty="0" smtClean="0"/>
              <a:t>WF van </a:t>
            </a:r>
            <a:r>
              <a:rPr lang="en-US" sz="1400" u="sng" dirty="0" err="1" smtClean="0"/>
              <a:t>Gunsteren</a:t>
            </a:r>
            <a:r>
              <a:rPr lang="en-US" sz="1400" u="sng" dirty="0" smtClean="0"/>
              <a:t> (1989) Computer simulation of </a:t>
            </a:r>
            <a:r>
              <a:rPr lang="en-US" sz="1400" u="sng" dirty="0" err="1" smtClean="0"/>
              <a:t>Biomolecular</a:t>
            </a:r>
            <a:r>
              <a:rPr lang="en-US" sz="1400" u="sng" dirty="0" smtClean="0"/>
              <a:t> Systems</a:t>
            </a:r>
          </a:p>
          <a:p>
            <a:pPr eaLnBrk="1" hangingPunct="1">
              <a:lnSpc>
                <a:spcPct val="80000"/>
              </a:lnSpc>
            </a:pPr>
            <a:r>
              <a:rPr lang="en-US" sz="1400" u="sng" dirty="0" err="1" smtClean="0"/>
              <a:t>Dierk</a:t>
            </a:r>
            <a:r>
              <a:rPr lang="en-US" sz="1400" u="sng" dirty="0" smtClean="0"/>
              <a:t> </a:t>
            </a:r>
            <a:r>
              <a:rPr lang="en-US" sz="1400" u="sng" dirty="0" err="1" smtClean="0"/>
              <a:t>Raabe</a:t>
            </a:r>
            <a:r>
              <a:rPr lang="en-US" sz="1400" u="sng" dirty="0" smtClean="0"/>
              <a:t>, (1998) Computational Materials Science</a:t>
            </a:r>
            <a:endParaRPr lang="et-EE" sz="1400" u="sng" dirty="0" smtClean="0"/>
          </a:p>
          <a:p>
            <a:pPr eaLnBrk="1" hangingPunct="1">
              <a:lnSpc>
                <a:spcPct val="80000"/>
              </a:lnSpc>
            </a:pPr>
            <a:endParaRPr lang="en-US" sz="1400" u="sng"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Korraldus</a:t>
            </a:r>
            <a:endParaRPr lang="et-EE" dirty="0"/>
          </a:p>
        </p:txBody>
      </p:sp>
      <p:sp>
        <p:nvSpPr>
          <p:cNvPr id="3" name="Content Placeholder 2"/>
          <p:cNvSpPr>
            <a:spLocks noGrp="1"/>
          </p:cNvSpPr>
          <p:nvPr>
            <p:ph idx="1"/>
          </p:nvPr>
        </p:nvSpPr>
        <p:spPr>
          <a:xfrm>
            <a:off x="2057400" y="1340768"/>
            <a:ext cx="7086600" cy="4785395"/>
          </a:xfrm>
        </p:spPr>
        <p:txBody>
          <a:bodyPr/>
          <a:lstStyle/>
          <a:p>
            <a:r>
              <a:rPr lang="et-EE" sz="2800" dirty="0" smtClean="0"/>
              <a:t>Õppematerjalid: </a:t>
            </a:r>
            <a:r>
              <a:rPr lang="et-EE" sz="2800" dirty="0" err="1" smtClean="0"/>
              <a:t>Moodle</a:t>
            </a:r>
            <a:r>
              <a:rPr lang="et-EE" sz="2800" dirty="0" smtClean="0"/>
              <a:t> ja Internet, ka raamatud</a:t>
            </a:r>
          </a:p>
          <a:p>
            <a:r>
              <a:rPr lang="et-EE" sz="2800" dirty="0" smtClean="0"/>
              <a:t>Kogu tegevus </a:t>
            </a:r>
            <a:r>
              <a:rPr lang="et-EE" sz="2800" dirty="0" err="1" smtClean="0"/>
              <a:t>Moodlesse</a:t>
            </a:r>
            <a:r>
              <a:rPr lang="et-EE" sz="2800" dirty="0" smtClean="0"/>
              <a:t> vormistatult</a:t>
            </a:r>
          </a:p>
          <a:p>
            <a:r>
              <a:rPr lang="et-EE" sz="2800" dirty="0" smtClean="0"/>
              <a:t>Jooksvad kodutööd</a:t>
            </a:r>
          </a:p>
          <a:p>
            <a:pPr lvl="1"/>
            <a:r>
              <a:rPr lang="et-EE" sz="2400" dirty="0" smtClean="0"/>
              <a:t>a 5-10 tundi</a:t>
            </a:r>
          </a:p>
          <a:p>
            <a:r>
              <a:rPr lang="et-EE" sz="2800" dirty="0" smtClean="0"/>
              <a:t>Projekt</a:t>
            </a:r>
          </a:p>
          <a:p>
            <a:pPr lvl="1"/>
            <a:r>
              <a:rPr lang="et-EE" sz="2400" dirty="0" smtClean="0"/>
              <a:t>a 30-40 tundi (projekt </a:t>
            </a:r>
            <a:r>
              <a:rPr lang="et-EE" sz="2400" dirty="0" smtClean="0">
                <a:sym typeface="Wingdings" pitchFamily="2" charset="2"/>
              </a:rPr>
              <a:t>)</a:t>
            </a:r>
          </a:p>
          <a:p>
            <a:pPr lvl="2"/>
            <a:r>
              <a:rPr lang="et-EE" sz="2000" dirty="0" smtClean="0">
                <a:sym typeface="Wingdings" pitchFamily="2" charset="2"/>
              </a:rPr>
              <a:t>Retsenseerimine</a:t>
            </a:r>
          </a:p>
          <a:p>
            <a:pPr lvl="2"/>
            <a:r>
              <a:rPr lang="et-EE" sz="2000" dirty="0" smtClean="0">
                <a:sym typeface="Wingdings" pitchFamily="2" charset="2"/>
              </a:rPr>
              <a:t>Avalik esitus</a:t>
            </a:r>
          </a:p>
          <a:p>
            <a:endParaRPr lang="et-EE" sz="2800" dirty="0" smtClean="0"/>
          </a:p>
          <a:p>
            <a:endParaRPr lang="et-EE"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Hindamine</a:t>
            </a:r>
            <a:br>
              <a:rPr lang="et-EE" b="1" dirty="0" smtClean="0"/>
            </a:br>
            <a:endParaRPr lang="et-EE" dirty="0"/>
          </a:p>
        </p:txBody>
      </p:sp>
      <p:sp>
        <p:nvSpPr>
          <p:cNvPr id="3" name="Content Placeholder 2"/>
          <p:cNvSpPr>
            <a:spLocks noGrp="1"/>
          </p:cNvSpPr>
          <p:nvPr>
            <p:ph idx="1"/>
          </p:nvPr>
        </p:nvSpPr>
        <p:spPr>
          <a:xfrm>
            <a:off x="2057400" y="980728"/>
            <a:ext cx="7086600" cy="5328592"/>
          </a:xfrm>
        </p:spPr>
        <p:txBody>
          <a:bodyPr/>
          <a:lstStyle/>
          <a:p>
            <a:r>
              <a:rPr lang="et-EE" sz="2400" dirty="0" smtClean="0"/>
              <a:t>Jooksvad kodused tööd</a:t>
            </a:r>
          </a:p>
          <a:p>
            <a:pPr lvl="1"/>
            <a:r>
              <a:rPr lang="et-EE" sz="2000" dirty="0"/>
              <a:t>S</a:t>
            </a:r>
            <a:r>
              <a:rPr lang="en-US" sz="2000" dirty="0" err="1" smtClean="0"/>
              <a:t>ummaarselt</a:t>
            </a:r>
            <a:r>
              <a:rPr lang="en-US" sz="2000" dirty="0" smtClean="0"/>
              <a:t> </a:t>
            </a:r>
            <a:r>
              <a:rPr lang="en-US" sz="2000" dirty="0"/>
              <a:t>50% </a:t>
            </a:r>
            <a:r>
              <a:rPr lang="en-US" sz="2000" dirty="0" err="1"/>
              <a:t>hindest</a:t>
            </a:r>
            <a:r>
              <a:rPr lang="en-US" sz="2000" dirty="0"/>
              <a:t>. Min E </a:t>
            </a:r>
            <a:r>
              <a:rPr lang="en-US" sz="2000" dirty="0" err="1"/>
              <a:t>vajalik</a:t>
            </a:r>
            <a:r>
              <a:rPr lang="en-US" sz="2000" dirty="0"/>
              <a:t> </a:t>
            </a:r>
            <a:r>
              <a:rPr lang="en-US" sz="2000" dirty="0" err="1"/>
              <a:t>iga</a:t>
            </a:r>
            <a:r>
              <a:rPr lang="en-US" sz="2000" dirty="0"/>
              <a:t> </a:t>
            </a:r>
            <a:r>
              <a:rPr lang="en-US" sz="2000" dirty="0" err="1"/>
              <a:t>koduse</a:t>
            </a:r>
            <a:r>
              <a:rPr lang="en-US" sz="2000" dirty="0"/>
              <a:t> </a:t>
            </a:r>
            <a:r>
              <a:rPr lang="en-US" sz="2000" dirty="0" err="1"/>
              <a:t>töö</a:t>
            </a:r>
            <a:r>
              <a:rPr lang="en-US" sz="2000" dirty="0"/>
              <a:t> </a:t>
            </a:r>
            <a:r>
              <a:rPr lang="en-US" sz="2000" dirty="0" err="1" smtClean="0"/>
              <a:t>korral</a:t>
            </a:r>
            <a:r>
              <a:rPr lang="en-US" sz="2000" dirty="0" smtClean="0"/>
              <a:t>.</a:t>
            </a:r>
            <a:endParaRPr lang="et-EE" sz="2000" dirty="0" smtClean="0"/>
          </a:p>
          <a:p>
            <a:pPr lvl="1"/>
            <a:r>
              <a:rPr lang="en-US" sz="2000" dirty="0" err="1" smtClean="0"/>
              <a:t>Hilinemine</a:t>
            </a:r>
            <a:r>
              <a:rPr lang="en-US" sz="2000" dirty="0" smtClean="0"/>
              <a:t> </a:t>
            </a:r>
            <a:r>
              <a:rPr lang="en-US" sz="2000" dirty="0"/>
              <a:t>&lt; 1 </a:t>
            </a:r>
            <a:r>
              <a:rPr lang="en-US" sz="2000" dirty="0" err="1"/>
              <a:t>nädal</a:t>
            </a:r>
            <a:r>
              <a:rPr lang="en-US" sz="2000" dirty="0"/>
              <a:t> </a:t>
            </a:r>
            <a:r>
              <a:rPr lang="en-US" sz="2000" dirty="0" err="1"/>
              <a:t>alandab</a:t>
            </a:r>
            <a:r>
              <a:rPr lang="en-US" sz="2000" dirty="0"/>
              <a:t> </a:t>
            </a:r>
            <a:r>
              <a:rPr lang="en-US" sz="2000" dirty="0" err="1"/>
              <a:t>hinnet</a:t>
            </a:r>
            <a:r>
              <a:rPr lang="en-US" sz="2000" dirty="0"/>
              <a:t> 1 </a:t>
            </a:r>
            <a:r>
              <a:rPr lang="en-US" sz="2000" dirty="0" err="1"/>
              <a:t>astme</a:t>
            </a:r>
            <a:r>
              <a:rPr lang="en-US" sz="2000" dirty="0"/>
              <a:t> </a:t>
            </a:r>
            <a:r>
              <a:rPr lang="en-US" sz="2000" dirty="0" err="1"/>
              <a:t>võrra</a:t>
            </a:r>
            <a:r>
              <a:rPr lang="en-US" sz="2000" dirty="0"/>
              <a:t>. </a:t>
            </a:r>
            <a:r>
              <a:rPr lang="en-US" sz="2000" dirty="0" err="1"/>
              <a:t>Pikema</a:t>
            </a:r>
            <a:r>
              <a:rPr lang="en-US" sz="2000" dirty="0"/>
              <a:t> </a:t>
            </a:r>
            <a:r>
              <a:rPr lang="en-US" sz="2000" dirty="0" err="1"/>
              <a:t>ajaline</a:t>
            </a:r>
            <a:r>
              <a:rPr lang="en-US" sz="2000" dirty="0"/>
              <a:t> </a:t>
            </a:r>
            <a:r>
              <a:rPr lang="en-US" sz="2000" dirty="0" err="1"/>
              <a:t>hilinemine</a:t>
            </a:r>
            <a:r>
              <a:rPr lang="en-US" sz="2000" dirty="0"/>
              <a:t> </a:t>
            </a:r>
            <a:r>
              <a:rPr lang="en-US" sz="2000" dirty="0" err="1"/>
              <a:t>kahe</a:t>
            </a:r>
            <a:r>
              <a:rPr lang="en-US" sz="2000" dirty="0"/>
              <a:t> </a:t>
            </a:r>
            <a:r>
              <a:rPr lang="en-US" sz="2000" dirty="0" err="1"/>
              <a:t>astme</a:t>
            </a:r>
            <a:r>
              <a:rPr lang="en-US" sz="2000" dirty="0"/>
              <a:t> </a:t>
            </a:r>
            <a:r>
              <a:rPr lang="en-US" sz="2000" dirty="0" err="1"/>
              <a:t>võrra</a:t>
            </a:r>
            <a:r>
              <a:rPr lang="en-US" sz="2000" dirty="0"/>
              <a:t>.</a:t>
            </a:r>
            <a:endParaRPr lang="et-EE" sz="2000" dirty="0" smtClean="0"/>
          </a:p>
          <a:p>
            <a:r>
              <a:rPr lang="et-EE" sz="2400" dirty="0" smtClean="0"/>
              <a:t>Kodune töö, referaat, retsenseerimine ja esitamine 50% hindest, min hinne E (igas lõigus) </a:t>
            </a:r>
          </a:p>
          <a:p>
            <a:pPr lvl="1"/>
            <a:r>
              <a:rPr lang="et-EE" sz="2000" dirty="0" smtClean="0"/>
              <a:t>Referaat 30% </a:t>
            </a:r>
          </a:p>
          <a:p>
            <a:pPr lvl="1"/>
            <a:r>
              <a:rPr lang="et-EE" sz="2000" dirty="0" smtClean="0"/>
              <a:t>Retsenseerimine 10% </a:t>
            </a:r>
          </a:p>
          <a:p>
            <a:pPr lvl="1"/>
            <a:r>
              <a:rPr lang="et-EE" sz="2000" dirty="0" smtClean="0"/>
              <a:t>Esitamine 10% </a:t>
            </a:r>
          </a:p>
          <a:p>
            <a:pPr>
              <a:buNone/>
            </a:pPr>
            <a:r>
              <a:rPr lang="et-EE" sz="2400" b="1" dirty="0" smtClean="0"/>
              <a:t>NB! </a:t>
            </a:r>
            <a:r>
              <a:rPr lang="en-US" sz="1400" b="1" dirty="0" err="1"/>
              <a:t>Ebarahuldavalt</a:t>
            </a:r>
            <a:r>
              <a:rPr lang="en-US" sz="1400" b="1" dirty="0"/>
              <a:t> </a:t>
            </a:r>
            <a:r>
              <a:rPr lang="en-US" sz="1400" b="1" dirty="0" err="1"/>
              <a:t>sooritatud</a:t>
            </a:r>
            <a:r>
              <a:rPr lang="en-US" sz="1400" b="1" dirty="0"/>
              <a:t> </a:t>
            </a:r>
            <a:r>
              <a:rPr lang="en-US" sz="1400" b="1" dirty="0" err="1"/>
              <a:t>tuleb</a:t>
            </a:r>
            <a:r>
              <a:rPr lang="en-US" sz="1400" b="1" dirty="0"/>
              <a:t> </a:t>
            </a:r>
            <a:r>
              <a:rPr lang="en-US" sz="1400" b="1" dirty="0" err="1"/>
              <a:t>järgi</a:t>
            </a:r>
            <a:r>
              <a:rPr lang="en-US" sz="1400" b="1" dirty="0"/>
              <a:t> </a:t>
            </a:r>
            <a:r>
              <a:rPr lang="en-US" sz="1400" b="1" dirty="0" err="1"/>
              <a:t>teha</a:t>
            </a:r>
            <a:r>
              <a:rPr lang="en-US" sz="1400" b="1" dirty="0"/>
              <a:t> </a:t>
            </a:r>
            <a:r>
              <a:rPr lang="en-US" sz="1400" b="1" dirty="0" err="1"/>
              <a:t>eksamiks</a:t>
            </a:r>
            <a:r>
              <a:rPr lang="en-US" sz="1400" b="1" dirty="0"/>
              <a:t>, </a:t>
            </a:r>
            <a:r>
              <a:rPr lang="en-US" sz="1400" b="1" dirty="0" err="1"/>
              <a:t>kus</a:t>
            </a:r>
            <a:r>
              <a:rPr lang="en-US" sz="1400" b="1" dirty="0"/>
              <a:t> </a:t>
            </a:r>
            <a:r>
              <a:rPr lang="en-US" sz="1400" b="1" dirty="0" err="1"/>
              <a:t>lisandub</a:t>
            </a:r>
            <a:r>
              <a:rPr lang="en-US" sz="1400" b="1" dirty="0"/>
              <a:t> </a:t>
            </a:r>
            <a:r>
              <a:rPr lang="et-EE" sz="1400" b="1" dirty="0" smtClean="0"/>
              <a:t> t</a:t>
            </a:r>
            <a:r>
              <a:rPr lang="en-US" sz="1400" b="1" dirty="0" err="1" smtClean="0"/>
              <a:t>äiendav</a:t>
            </a:r>
            <a:r>
              <a:rPr lang="en-US" sz="1400" b="1" dirty="0" smtClean="0"/>
              <a:t> </a:t>
            </a:r>
            <a:r>
              <a:rPr lang="en-US" sz="1400" b="1" dirty="0" err="1"/>
              <a:t>ülesanne</a:t>
            </a:r>
            <a:r>
              <a:rPr lang="en-US" sz="1400" b="1" dirty="0"/>
              <a:t>. </a:t>
            </a:r>
            <a:r>
              <a:rPr lang="en-US" sz="1400" b="1" dirty="0" err="1"/>
              <a:t>Referaati</a:t>
            </a:r>
            <a:r>
              <a:rPr lang="en-US" sz="1400" b="1" dirty="0"/>
              <a:t> pole </a:t>
            </a:r>
            <a:r>
              <a:rPr lang="en-US" sz="1400" b="1" dirty="0" err="1"/>
              <a:t>võimalik</a:t>
            </a:r>
            <a:r>
              <a:rPr lang="en-US" sz="1400" b="1" dirty="0"/>
              <a:t> </a:t>
            </a:r>
            <a:r>
              <a:rPr lang="en-US" sz="1400" b="1" dirty="0" err="1"/>
              <a:t>järgi</a:t>
            </a:r>
            <a:r>
              <a:rPr lang="en-US" sz="1400" b="1" dirty="0"/>
              <a:t> </a:t>
            </a:r>
            <a:r>
              <a:rPr lang="en-US" sz="1400" b="1" dirty="0" err="1"/>
              <a:t>teha</a:t>
            </a:r>
            <a:r>
              <a:rPr lang="en-US" sz="2400" dirty="0"/>
              <a:t>.</a:t>
            </a:r>
            <a:r>
              <a:rPr lang="et-EE" sz="2400" dirty="0" smtClean="0"/>
              <a:t> </a:t>
            </a:r>
          </a:p>
          <a:p>
            <a:pPr>
              <a:buNone/>
            </a:pPr>
            <a:r>
              <a:rPr lang="et-EE" sz="900" dirty="0" smtClean="0"/>
              <a:t>Erandiks on ette teatamine 48h või piisava terviserikkega arstitõendi esitamine.</a:t>
            </a:r>
            <a:endParaRPr lang="et-EE" sz="1800" dirty="0" smtClean="0">
              <a:solidFill>
                <a:srgbClr val="FF0000"/>
              </a:solidFill>
            </a:endParaRPr>
          </a:p>
          <a:p>
            <a:endParaRPr lang="et-E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t-EE" smtClean="0"/>
              <a:t>Sissejuhatuseks</a:t>
            </a:r>
            <a:endParaRPr lang="en-US" smtClean="0"/>
          </a:p>
        </p:txBody>
      </p:sp>
      <p:sp>
        <p:nvSpPr>
          <p:cNvPr id="4099" name="Rectangle 3"/>
          <p:cNvSpPr>
            <a:spLocks noGrp="1" noChangeArrowheads="1"/>
          </p:cNvSpPr>
          <p:nvPr>
            <p:ph type="body" idx="1"/>
          </p:nvPr>
        </p:nvSpPr>
        <p:spPr/>
        <p:txBody>
          <a:bodyPr/>
          <a:lstStyle/>
          <a:p>
            <a:pPr eaLnBrk="1" hangingPunct="1"/>
            <a:r>
              <a:rPr lang="et-EE" dirty="0" smtClean="0"/>
              <a:t>… tegeleb füüsikaliste probleemide lahendamisega kasutades arvutusi ning arvutisimulatsioone.</a:t>
            </a:r>
          </a:p>
          <a:p>
            <a:pPr eaLnBrk="1" hangingPunct="1">
              <a:buFontTx/>
              <a:buNone/>
            </a:pPr>
            <a:endParaRPr lang="et-EE" dirty="0" smtClean="0"/>
          </a:p>
          <a:p>
            <a:pPr lvl="1" eaLnBrk="1" hangingPunct="1"/>
            <a:r>
              <a:rPr lang="et-EE" dirty="0" smtClean="0"/>
              <a:t>arvutusfüüsika</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smtClean="0"/>
              <a:t>Mida kursusel räägitakse?</a:t>
            </a:r>
            <a:endParaRPr lang="en-US" sz="4000" dirty="0"/>
          </a:p>
        </p:txBody>
      </p:sp>
      <p:sp>
        <p:nvSpPr>
          <p:cNvPr id="3" name="Content Placeholder 2"/>
          <p:cNvSpPr>
            <a:spLocks noGrp="1"/>
          </p:cNvSpPr>
          <p:nvPr>
            <p:ph idx="1"/>
          </p:nvPr>
        </p:nvSpPr>
        <p:spPr/>
        <p:txBody>
          <a:bodyPr/>
          <a:lstStyle/>
          <a:p>
            <a:r>
              <a:rPr lang="et-EE" sz="2400" dirty="0" smtClean="0"/>
              <a:t>Diferentsiaal-integraal võrrand </a:t>
            </a:r>
            <a:r>
              <a:rPr lang="et-EE" sz="2400" dirty="0" err="1" smtClean="0"/>
              <a:t>Schrödingeri</a:t>
            </a:r>
            <a:r>
              <a:rPr lang="et-EE" sz="2400" dirty="0" smtClean="0"/>
              <a:t> võrrandi näitel *</a:t>
            </a:r>
          </a:p>
          <a:p>
            <a:r>
              <a:rPr lang="et-EE" sz="2400" dirty="0" smtClean="0"/>
              <a:t>Evolutsioonilised meetodid-üldpõhimõte</a:t>
            </a:r>
          </a:p>
          <a:p>
            <a:r>
              <a:rPr lang="et-EE" sz="2400" dirty="0" smtClean="0"/>
              <a:t>Häiritusarvutus *</a:t>
            </a:r>
          </a:p>
          <a:p>
            <a:r>
              <a:rPr lang="et-EE" sz="2400" dirty="0" smtClean="0"/>
              <a:t>Lõplike elementide meetod **</a:t>
            </a:r>
          </a:p>
          <a:p>
            <a:r>
              <a:rPr lang="et-EE" sz="2400" dirty="0" smtClean="0"/>
              <a:t>Stohhastilised meetodid</a:t>
            </a:r>
          </a:p>
          <a:p>
            <a:r>
              <a:rPr lang="et-EE" sz="2400" dirty="0" err="1" smtClean="0"/>
              <a:t>Perkolatsiooniteooria</a:t>
            </a:r>
            <a:endParaRPr lang="et-EE" sz="2400" dirty="0" smtClean="0"/>
          </a:p>
          <a:p>
            <a:r>
              <a:rPr lang="et-EE" sz="2400" dirty="0" smtClean="0"/>
              <a:t>Maatriksmeetod</a:t>
            </a:r>
          </a:p>
          <a:p>
            <a:r>
              <a:rPr lang="et-EE" sz="2400" dirty="0" smtClean="0"/>
              <a:t>Molekulaardünaamika *</a:t>
            </a:r>
          </a:p>
          <a:p>
            <a:r>
              <a:rPr lang="et-EE" sz="2400" dirty="0" err="1" smtClean="0"/>
              <a:t>Ab-initio/kvantmehaanika/kvantkeemia</a:t>
            </a:r>
            <a:r>
              <a:rPr lang="et-EE" sz="2400" dirty="0" smtClean="0"/>
              <a:t> **</a:t>
            </a:r>
          </a:p>
          <a:p>
            <a:r>
              <a:rPr lang="et-EE" sz="2400" dirty="0" smtClean="0"/>
              <a:t>Valkude modelleerimine (video)</a:t>
            </a:r>
          </a:p>
          <a:p>
            <a:endParaRPr lang="en-US" sz="2400" dirty="0"/>
          </a:p>
        </p:txBody>
      </p:sp>
    </p:spTree>
    <p:extLst>
      <p:ext uri="{BB962C8B-B14F-4D97-AF65-F5344CB8AC3E}">
        <p14:creationId xmlns:p14="http://schemas.microsoft.com/office/powerpoint/2010/main" val="217664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685800" y="1066800"/>
            <a:ext cx="7918450" cy="4522788"/>
          </a:xfrm>
        </p:spPr>
        <p:txBody>
          <a:bodyPr/>
          <a:lstStyle/>
          <a:p>
            <a:pPr eaLnBrk="1" hangingPunct="1"/>
            <a:r>
              <a:rPr lang="et-EE" smtClean="0"/>
              <a:t>Kursuse materjalide ettevalmistamist on toetanud </a:t>
            </a:r>
            <a:r>
              <a:rPr lang="et-EE" smtClean="0"/>
              <a:t>HITSA </a:t>
            </a:r>
            <a:r>
              <a:rPr lang="et-EE" smtClean="0">
                <a:hlinkClick r:id="rId2"/>
              </a:rPr>
              <a:t>http://</a:t>
            </a:r>
            <a:r>
              <a:rPr lang="et-EE" smtClean="0">
                <a:hlinkClick r:id="rId2"/>
              </a:rPr>
              <a:t>www.hitsa.ee</a:t>
            </a:r>
            <a:r>
              <a:rPr lang="et-EE" smtClean="0"/>
              <a:t/>
            </a:r>
            <a:br>
              <a:rPr lang="et-EE" smtClean="0"/>
            </a:br>
            <a:endParaRPr lang="et-EE"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Kodune ülesanne</a:t>
            </a:r>
            <a:endParaRPr lang="en-US" dirty="0"/>
          </a:p>
        </p:txBody>
      </p:sp>
      <p:sp>
        <p:nvSpPr>
          <p:cNvPr id="3" name="Content Placeholder 2"/>
          <p:cNvSpPr>
            <a:spLocks noGrp="1"/>
          </p:cNvSpPr>
          <p:nvPr>
            <p:ph idx="1"/>
          </p:nvPr>
        </p:nvSpPr>
        <p:spPr>
          <a:xfrm>
            <a:off x="2057400" y="1340768"/>
            <a:ext cx="7086600" cy="4525963"/>
          </a:xfrm>
        </p:spPr>
        <p:txBody>
          <a:bodyPr/>
          <a:lstStyle/>
          <a:p>
            <a:r>
              <a:rPr lang="et-EE" sz="2800" dirty="0" smtClean="0"/>
              <a:t>Leida teadusajakirjadest (näiteks </a:t>
            </a:r>
            <a:r>
              <a:rPr lang="et-EE" sz="2800" dirty="0" err="1" smtClean="0"/>
              <a:t>Science</a:t>
            </a:r>
            <a:r>
              <a:rPr lang="et-EE" sz="2800" dirty="0" smtClean="0"/>
              <a:t>, </a:t>
            </a:r>
            <a:r>
              <a:rPr lang="et-EE" sz="2800" dirty="0" err="1" smtClean="0"/>
              <a:t>Nature</a:t>
            </a:r>
            <a:r>
              <a:rPr lang="et-EE" sz="2800" dirty="0" smtClean="0"/>
              <a:t> jms) ja/või maailma erinevate arvutuskeskuste lehekülgedelt 2 “füüsikalist” probleemi käsitlevat projekti</a:t>
            </a:r>
          </a:p>
          <a:p>
            <a:pPr lvl="1"/>
            <a:r>
              <a:rPr lang="et-EE" sz="2000" dirty="0" smtClean="0"/>
              <a:t>Igast keskusest </a:t>
            </a:r>
            <a:r>
              <a:rPr lang="et-EE" sz="2000" dirty="0" err="1" smtClean="0"/>
              <a:t>max</a:t>
            </a:r>
            <a:r>
              <a:rPr lang="et-EE" sz="2000" dirty="0" smtClean="0"/>
              <a:t> 1</a:t>
            </a:r>
          </a:p>
          <a:p>
            <a:r>
              <a:rPr lang="et-EE" sz="2800" dirty="0" smtClean="0"/>
              <a:t>Kirjutada iga projekti kohta min 2000 tähemärgiline eestikeelne kokkuvõte. </a:t>
            </a:r>
          </a:p>
          <a:p>
            <a:pPr lvl="1"/>
            <a:r>
              <a:rPr lang="et-EE" sz="2400" dirty="0" smtClean="0"/>
              <a:t>Hinne A eeldab illustreeritud materjali</a:t>
            </a:r>
          </a:p>
          <a:p>
            <a:pPr lvl="1"/>
            <a:r>
              <a:rPr lang="et-EE" sz="2400" dirty="0" smtClean="0"/>
              <a:t>Hinne B eeldab hinnet B eesti keeles</a:t>
            </a:r>
          </a:p>
          <a:p>
            <a:r>
              <a:rPr lang="et-EE" sz="2800" dirty="0" smtClean="0"/>
              <a:t>Tulemus panna üles </a:t>
            </a:r>
            <a:r>
              <a:rPr lang="et-EE" sz="2800" dirty="0" err="1" smtClean="0"/>
              <a:t>moodlesse</a:t>
            </a:r>
            <a:r>
              <a:rPr lang="et-EE" sz="2800" dirty="0" smtClean="0"/>
              <a:t>, koos viitega algallika(te)le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t-EE" smtClean="0"/>
              <a:t>Erisused</a:t>
            </a:r>
            <a:endParaRPr lang="en-US" smtClean="0"/>
          </a:p>
        </p:txBody>
      </p:sp>
      <p:sp>
        <p:nvSpPr>
          <p:cNvPr id="5123" name="Rectangle 3"/>
          <p:cNvSpPr>
            <a:spLocks noGrp="1" noChangeArrowheads="1"/>
          </p:cNvSpPr>
          <p:nvPr>
            <p:ph type="body" idx="1"/>
          </p:nvPr>
        </p:nvSpPr>
        <p:spPr/>
        <p:txBody>
          <a:bodyPr/>
          <a:lstStyle/>
          <a:p>
            <a:pPr eaLnBrk="1" hangingPunct="1"/>
            <a:r>
              <a:rPr lang="et-EE" smtClean="0"/>
              <a:t>Eksperimendi võimalused</a:t>
            </a:r>
          </a:p>
          <a:p>
            <a:pPr eaLnBrk="1" hangingPunct="1"/>
            <a:r>
              <a:rPr lang="et-EE" smtClean="0"/>
              <a:t>Eksperimendi hind</a:t>
            </a:r>
          </a:p>
          <a:p>
            <a:pPr eaLnBrk="1" hangingPunct="1"/>
            <a:r>
              <a:rPr lang="et-EE" smtClean="0"/>
              <a:t>Ekstrapolatsioon</a:t>
            </a:r>
          </a:p>
          <a:p>
            <a:pPr eaLnBrk="1" hangingPunct="1"/>
            <a:r>
              <a:rPr lang="et-EE" smtClean="0"/>
              <a:t>Multiplikatiivsus</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t-EE" smtClean="0"/>
              <a:t>Skaalad</a:t>
            </a:r>
            <a:endParaRPr lang="en-US" smtClean="0"/>
          </a:p>
        </p:txBody>
      </p:sp>
      <p:pic>
        <p:nvPicPr>
          <p:cNvPr id="6147" name="Picture 6" descr="modeleerimiseskaalad"/>
          <p:cNvPicPr>
            <a:picLocks noGrp="1" noChangeAspect="1" noChangeArrowheads="1"/>
          </p:cNvPicPr>
          <p:nvPr>
            <p:ph sz="half" idx="2"/>
          </p:nvPr>
        </p:nvPicPr>
        <p:blipFill>
          <a:blip r:embed="rId3" cstate="print"/>
          <a:srcRect/>
          <a:stretch>
            <a:fillRect/>
          </a:stretch>
        </p:blipFill>
        <p:spPr>
          <a:xfrm>
            <a:off x="3276600" y="1196975"/>
            <a:ext cx="4084638" cy="5329238"/>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smtClean="0"/>
              <a:t>Lahendustee</a:t>
            </a:r>
            <a:endParaRPr lang="en-US" dirty="0"/>
          </a:p>
        </p:txBody>
      </p:sp>
      <p:graphicFrame>
        <p:nvGraphicFramePr>
          <p:cNvPr id="8" name="Content Placeholder 7"/>
          <p:cNvGraphicFramePr>
            <a:graphicFrameLocks noGrp="1"/>
          </p:cNvGraphicFramePr>
          <p:nvPr>
            <p:ph idx="1"/>
          </p:nvPr>
        </p:nvGraphicFramePr>
        <p:xfrm>
          <a:off x="179512" y="1556792"/>
          <a:ext cx="8784976"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Probleem-&gt;Mudel</a:t>
            </a:r>
            <a:endParaRPr lang="en-US" dirty="0"/>
          </a:p>
        </p:txBody>
      </p:sp>
      <p:sp>
        <p:nvSpPr>
          <p:cNvPr id="3" name="Content Placeholder 2"/>
          <p:cNvSpPr>
            <a:spLocks noGrp="1"/>
          </p:cNvSpPr>
          <p:nvPr>
            <p:ph idx="1"/>
          </p:nvPr>
        </p:nvSpPr>
        <p:spPr/>
        <p:txBody>
          <a:bodyPr/>
          <a:lstStyle/>
          <a:p>
            <a:r>
              <a:rPr lang="et-EE" dirty="0" smtClean="0"/>
              <a:t>Mudel on matemaatiline kirjeldus füüsikalisest objektist hetke teadmiste põhjal kättesaadava matemaatilise aparatuuri abil</a:t>
            </a:r>
          </a:p>
          <a:p>
            <a:pPr lvl="1"/>
            <a:r>
              <a:rPr lang="et-EE" dirty="0" smtClean="0"/>
              <a:t>Tulemused kajastavad mudelit</a:t>
            </a:r>
          </a:p>
          <a:p>
            <a:pPr lvl="1"/>
            <a:r>
              <a:rPr lang="et-EE" dirty="0" smtClean="0"/>
              <a:t>Mudeli õigsust saab kontrollida vaid vastu eksperimenti</a:t>
            </a:r>
          </a:p>
          <a:p>
            <a:pPr lvl="1"/>
            <a:r>
              <a:rPr lang="et-EE" dirty="0" smtClean="0"/>
              <a:t>Adekvaatse mudeli leidmine ja koostamise võimalikkus</a:t>
            </a:r>
          </a:p>
          <a:p>
            <a:pPr lvl="1">
              <a:buNone/>
            </a:pPr>
            <a:endParaRPr lang="et-EE" dirty="0" smtClean="0"/>
          </a:p>
          <a:p>
            <a:pPr lv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Mudel-&gt;Meetod</a:t>
            </a:r>
            <a:endParaRPr lang="en-US" dirty="0"/>
          </a:p>
        </p:txBody>
      </p:sp>
      <p:sp>
        <p:nvSpPr>
          <p:cNvPr id="3" name="Content Placeholder 2"/>
          <p:cNvSpPr>
            <a:spLocks noGrp="1"/>
          </p:cNvSpPr>
          <p:nvPr>
            <p:ph idx="1"/>
          </p:nvPr>
        </p:nvSpPr>
        <p:spPr/>
        <p:txBody>
          <a:bodyPr/>
          <a:lstStyle/>
          <a:p>
            <a:r>
              <a:rPr lang="et-EE" dirty="0" smtClean="0"/>
              <a:t>Numbriline lahendusmeetod sisaldab üldjuhul eeldusi muutujate väärtuste suurusjärkude ja funktsionaali kuju kohta</a:t>
            </a:r>
          </a:p>
          <a:p>
            <a:r>
              <a:rPr lang="et-EE" dirty="0" smtClean="0"/>
              <a:t>Tunne oma tarkvara</a:t>
            </a:r>
          </a:p>
          <a:p>
            <a:r>
              <a:rPr lang="et-EE" dirty="0" smtClean="0"/>
              <a:t>Ääretingimused sisaldavad eeldusi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Vahendid</a:t>
            </a:r>
            <a:endParaRPr lang="en-US" dirty="0"/>
          </a:p>
        </p:txBody>
      </p:sp>
      <p:sp>
        <p:nvSpPr>
          <p:cNvPr id="3" name="Content Placeholder 2"/>
          <p:cNvSpPr>
            <a:spLocks noGrp="1"/>
          </p:cNvSpPr>
          <p:nvPr>
            <p:ph idx="1"/>
          </p:nvPr>
        </p:nvSpPr>
        <p:spPr/>
        <p:txBody>
          <a:bodyPr/>
          <a:lstStyle/>
          <a:p>
            <a:r>
              <a:rPr lang="et-EE" dirty="0" smtClean="0"/>
              <a:t>Hästi </a:t>
            </a:r>
          </a:p>
          <a:p>
            <a:pPr lvl="1"/>
            <a:r>
              <a:rPr lang="et-EE" dirty="0" smtClean="0"/>
              <a:t>täpselt</a:t>
            </a:r>
          </a:p>
          <a:p>
            <a:r>
              <a:rPr lang="et-EE" dirty="0" smtClean="0"/>
              <a:t>Kiiresti</a:t>
            </a:r>
          </a:p>
          <a:p>
            <a:pPr lvl="1"/>
            <a:r>
              <a:rPr lang="et-EE" dirty="0" smtClean="0"/>
              <a:t>Arvuti ressurss</a:t>
            </a:r>
          </a:p>
          <a:p>
            <a:r>
              <a:rPr lang="et-EE" dirty="0" smtClean="0"/>
              <a:t>Lihtsalt</a:t>
            </a:r>
          </a:p>
          <a:p>
            <a:pPr lvl="1"/>
            <a:r>
              <a:rPr lang="et-EE" dirty="0" smtClean="0"/>
              <a:t>Töö</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Analüüs</a:t>
            </a:r>
            <a:endParaRPr lang="en-US" dirty="0"/>
          </a:p>
        </p:txBody>
      </p:sp>
      <p:graphicFrame>
        <p:nvGraphicFramePr>
          <p:cNvPr id="4" name="Content Placeholder 3"/>
          <p:cNvGraphicFramePr>
            <a:graphicFrameLocks noGrp="1"/>
          </p:cNvGraphicFramePr>
          <p:nvPr>
            <p:ph idx="1"/>
          </p:nvPr>
        </p:nvGraphicFramePr>
        <p:xfrm>
          <a:off x="1835696" y="1556792"/>
          <a:ext cx="7086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lide Master 1">
  <a:themeElements>
    <a:clrScheme name="Slide 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under_the_sea</Template>
  <TotalTime>3885</TotalTime>
  <Words>739</Words>
  <Application>Microsoft Office PowerPoint</Application>
  <PresentationFormat>On-screen Show (4:3)</PresentationFormat>
  <Paragraphs>151</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Slide Master 1</vt:lpstr>
      <vt:lpstr>Kompuuterfüüsika </vt:lpstr>
      <vt:lpstr>Sissejuhatuseks</vt:lpstr>
      <vt:lpstr>Erisused</vt:lpstr>
      <vt:lpstr>Skaalad</vt:lpstr>
      <vt:lpstr>Lahendustee</vt:lpstr>
      <vt:lpstr>Probleem-&gt;Mudel</vt:lpstr>
      <vt:lpstr>Mudel-&gt;Meetod</vt:lpstr>
      <vt:lpstr>Vahendid</vt:lpstr>
      <vt:lpstr>Analüüs</vt:lpstr>
      <vt:lpstr>Põnevamad teemad</vt:lpstr>
      <vt:lpstr>Kuidas?</vt:lpstr>
      <vt:lpstr>TOP 500 (www.top500.org)</vt:lpstr>
      <vt:lpstr>Platformid täna</vt:lpstr>
      <vt:lpstr>UT HPC Center</vt:lpstr>
      <vt:lpstr>Kursuse eesmärk</vt:lpstr>
      <vt:lpstr>Eesmärgiks ei ole</vt:lpstr>
      <vt:lpstr>Viited</vt:lpstr>
      <vt:lpstr>Korraldus</vt:lpstr>
      <vt:lpstr>Hindamine </vt:lpstr>
      <vt:lpstr>Mida kursusel räägitakse?</vt:lpstr>
      <vt:lpstr>Kursuse materjalide ettevalmistamist on toetanud HITSA http://www.hitsa.ee </vt:lpstr>
      <vt:lpstr>Kodune ülesanne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Kompuuterfüüsika</dc:title>
  <dc:creator>Alvo Aabloo</dc:creator>
  <cp:lastModifiedBy>..</cp:lastModifiedBy>
  <cp:revision>104</cp:revision>
  <dcterms:created xsi:type="dcterms:W3CDTF">2004-10-24T17:00:56Z</dcterms:created>
  <dcterms:modified xsi:type="dcterms:W3CDTF">2014-09-03T09:11:14Z</dcterms:modified>
</cp:coreProperties>
</file>